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0" r:id="rId5"/>
    <p:sldMasterId id="2147483701" r:id="rId6"/>
    <p:sldMasterId id="2147483702" r:id="rId7"/>
    <p:sldMasterId id="214748370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Lst>
  <p:sldSz cy="5143500" cx="9144000"/>
  <p:notesSz cx="6858000" cy="9144000"/>
  <p:embeddedFontLst>
    <p:embeddedFont>
      <p:font typeface="Roboto"/>
      <p:regular r:id="rId44"/>
      <p:bold r:id="rId45"/>
      <p:italic r:id="rId46"/>
      <p:boldItalic r:id="rId47"/>
    </p:embeddedFont>
    <p:embeddedFont>
      <p:font typeface="Encode Sans SemiBold"/>
      <p:regular r:id="rId48"/>
      <p:bold r:id="rId49"/>
    </p:embeddedFont>
    <p:embeddedFont>
      <p:font typeface="Encode Sans"/>
      <p:regular r:id="rId50"/>
      <p:bold r:id="rId51"/>
    </p:embeddedFont>
    <p:embeddedFont>
      <p:font typeface="Montserrat"/>
      <p:regular r:id="rId52"/>
      <p:bold r:id="rId53"/>
      <p:italic r:id="rId54"/>
      <p:boldItalic r:id="rId55"/>
    </p:embeddedFont>
    <p:embeddedFont>
      <p:font typeface="Encode Sans ExtraBold"/>
      <p:bold r:id="rId56"/>
    </p:embeddedFont>
    <p:embeddedFont>
      <p:font typeface="Montserrat ExtraBold"/>
      <p:bold r:id="rId57"/>
      <p:boldItalic r:id="rId58"/>
    </p:embeddedFont>
    <p:embeddedFont>
      <p:font typeface="Encode Sans Black"/>
      <p:bold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60">
          <p15:clr>
            <a:srgbClr val="A4A3A4"/>
          </p15:clr>
        </p15:guide>
        <p15:guide id="2" pos="2615">
          <p15:clr>
            <a:srgbClr val="A4A3A4"/>
          </p15:clr>
        </p15:guide>
        <p15:guide id="3" pos="3002">
          <p15:clr>
            <a:srgbClr val="A4A3A4"/>
          </p15:clr>
        </p15:guide>
        <p15:guide id="4" orient="horz" pos="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1693090-0D19-4E52-9E3F-569222723223}">
  <a:tblStyle styleId="{41693090-0D19-4E52-9E3F-569222723223}"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E31D074-5AAF-4991-84BD-61E08BF88FAC}"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60"/>
        <p:guide pos="2615"/>
        <p:guide pos="3002"/>
        <p:guide pos="59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font" Target="fonts/Roboto-regular.fntdata"/><Relationship Id="rId43" Type="http://schemas.openxmlformats.org/officeDocument/2006/relationships/slide" Target="slides/slide34.xml"/><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EncodeSansSemiBold-regular.fntdata"/><Relationship Id="rId47" Type="http://schemas.openxmlformats.org/officeDocument/2006/relationships/font" Target="fonts/Roboto-boldItalic.fntdata"/><Relationship Id="rId49" Type="http://schemas.openxmlformats.org/officeDocument/2006/relationships/font" Target="fonts/EncodeSansSemiBold-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font" Target="fonts/OpenSans-italic.fntdata"/><Relationship Id="rId61" Type="http://schemas.openxmlformats.org/officeDocument/2006/relationships/font" Target="fonts/OpenSans-bold.fntdata"/><Relationship Id="rId20" Type="http://schemas.openxmlformats.org/officeDocument/2006/relationships/slide" Target="slides/slide11.xml"/><Relationship Id="rId63" Type="http://schemas.openxmlformats.org/officeDocument/2006/relationships/font" Target="fonts/OpenSans-boldItalic.fntdata"/><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60" Type="http://schemas.openxmlformats.org/officeDocument/2006/relationships/font" Target="fonts/OpenSans-regular.fntdata"/><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EncodeSans-bold.fntdata"/><Relationship Id="rId50" Type="http://schemas.openxmlformats.org/officeDocument/2006/relationships/font" Target="fonts/EncodeSans-regular.fntdata"/><Relationship Id="rId53" Type="http://schemas.openxmlformats.org/officeDocument/2006/relationships/font" Target="fonts/Montserrat-bold.fntdata"/><Relationship Id="rId52" Type="http://schemas.openxmlformats.org/officeDocument/2006/relationships/font" Target="fonts/Montserrat-regular.fntdata"/><Relationship Id="rId11" Type="http://schemas.openxmlformats.org/officeDocument/2006/relationships/slide" Target="slides/slide2.xml"/><Relationship Id="rId55" Type="http://schemas.openxmlformats.org/officeDocument/2006/relationships/font" Target="fonts/Montserrat-boldItalic.fntdata"/><Relationship Id="rId10" Type="http://schemas.openxmlformats.org/officeDocument/2006/relationships/slide" Target="slides/slide1.xml"/><Relationship Id="rId54" Type="http://schemas.openxmlformats.org/officeDocument/2006/relationships/font" Target="fonts/Montserrat-italic.fntdata"/><Relationship Id="rId13" Type="http://schemas.openxmlformats.org/officeDocument/2006/relationships/slide" Target="slides/slide4.xml"/><Relationship Id="rId57" Type="http://schemas.openxmlformats.org/officeDocument/2006/relationships/font" Target="fonts/MontserratExtraBold-bold.fntdata"/><Relationship Id="rId12" Type="http://schemas.openxmlformats.org/officeDocument/2006/relationships/slide" Target="slides/slide3.xml"/><Relationship Id="rId56" Type="http://schemas.openxmlformats.org/officeDocument/2006/relationships/font" Target="fonts/EncodeSansExtraBold-bold.fntdata"/><Relationship Id="rId15" Type="http://schemas.openxmlformats.org/officeDocument/2006/relationships/slide" Target="slides/slide6.xml"/><Relationship Id="rId59" Type="http://schemas.openxmlformats.org/officeDocument/2006/relationships/font" Target="fonts/EncodeSansBlack-bold.fntdata"/><Relationship Id="rId14" Type="http://schemas.openxmlformats.org/officeDocument/2006/relationships/slide" Target="slides/slide5.xml"/><Relationship Id="rId58" Type="http://schemas.openxmlformats.org/officeDocument/2006/relationships/font" Target="fonts/MontserratExtraBold-boldItalic.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8dc54ae58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g8dc54ae582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ef02ee9dd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g1ef02ee9dd3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1ef02ee9dd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g1ef02ee9dd3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ef02ee9dd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g1ef02ee9dd3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0" name="Google Shape;65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0" name="Google Shape;67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7" name="Google Shape;69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5" name="Google Shape;71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3" name="Google Shape;73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7" name="Google Shape;75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9" name="Google Shape;77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6" name="Google Shape;78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2" name="Google Shape;81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8dc54ae58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9" name="Google Shape;829;g8dc54ae582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8dc54ae58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6" name="Google Shape;836;g8dc54ae582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0" name="Google Shape;89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7" name="Google Shape;94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14"/>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Roboto"/>
              <a:buNone/>
              <a:defRPr b="0" i="0" sz="4200" u="none" cap="none" strike="noStrike">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1400"/>
              <a:buFont typeface="Roboto"/>
              <a:buNone/>
              <a:defRPr sz="42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400"/>
              <a:buFont typeface="Roboto"/>
              <a:buNone/>
              <a:defRPr sz="42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400"/>
              <a:buFont typeface="Roboto"/>
              <a:buNone/>
              <a:defRPr sz="42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400"/>
              <a:buFont typeface="Roboto"/>
              <a:buNone/>
              <a:defRPr sz="42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400"/>
              <a:buFont typeface="Roboto"/>
              <a:buNone/>
              <a:defRPr sz="42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400"/>
              <a:buFont typeface="Roboto"/>
              <a:buNone/>
              <a:defRPr sz="42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400"/>
              <a:buFont typeface="Roboto"/>
              <a:buNone/>
              <a:defRPr sz="42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400"/>
              <a:buFont typeface="Roboto"/>
              <a:buNone/>
              <a:defRPr sz="4200">
                <a:solidFill>
                  <a:schemeClr val="lt1"/>
                </a:solidFill>
                <a:latin typeface="Roboto"/>
                <a:ea typeface="Roboto"/>
                <a:cs typeface="Roboto"/>
                <a:sym typeface="Roboto"/>
              </a:defRPr>
            </a:lvl9pPr>
          </a:lstStyle>
          <a:p/>
        </p:txBody>
      </p:sp>
      <p:sp>
        <p:nvSpPr>
          <p:cNvPr id="56" name="Google Shape;56;p1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lt2"/>
              </a:solidFill>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5"/>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5"/>
          <p:cNvSpPr/>
          <p:nvPr/>
        </p:nvSpPr>
        <p:spPr>
          <a:xfrm flipH="1">
            <a:off x="8246400" y="4245875"/>
            <a:ext cx="897600" cy="897600"/>
          </a:xfrm>
          <a:prstGeom prst="round1Rect">
            <a:avLst>
              <a:gd fmla="val 16667" name="adj"/>
            </a:avLst>
          </a:prstGeom>
          <a:solidFill>
            <a:schemeClr val="lt1">
              <a:alpha val="6745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5"/>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Roboto"/>
              <a:buNone/>
              <a:defRPr b="0" i="0" sz="4800" u="none" cap="none" strike="noStrike">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9pPr>
          </a:lstStyle>
          <a:p/>
        </p:txBody>
      </p:sp>
      <p:sp>
        <p:nvSpPr>
          <p:cNvPr id="61" name="Google Shape;61;p15"/>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Roboto"/>
              <a:buNone/>
              <a:defRPr b="0" i="0" sz="1800" u="none" cap="none" strike="noStrike">
                <a:solidFill>
                  <a:schemeClr val="lt1"/>
                </a:solidFill>
                <a:latin typeface="Roboto"/>
                <a:ea typeface="Roboto"/>
                <a:cs typeface="Roboto"/>
                <a:sym typeface="Roboto"/>
              </a:defRPr>
            </a:lvl1pPr>
            <a:lvl2pPr lvl="1" marR="0" algn="l">
              <a:lnSpc>
                <a:spcPct val="100000"/>
              </a:lnSpc>
              <a:spcBef>
                <a:spcPts val="0"/>
              </a:spcBef>
              <a:spcAft>
                <a:spcPts val="0"/>
              </a:spcAft>
              <a:buClr>
                <a:schemeClr val="lt1"/>
              </a:buClr>
              <a:buSzPts val="1400"/>
              <a:buFont typeface="Roboto"/>
              <a:buNone/>
              <a:defRPr b="0" i="0" sz="1800" u="none" cap="none" strike="noStrike">
                <a:solidFill>
                  <a:schemeClr val="lt1"/>
                </a:solidFill>
                <a:latin typeface="Roboto"/>
                <a:ea typeface="Roboto"/>
                <a:cs typeface="Roboto"/>
                <a:sym typeface="Roboto"/>
              </a:defRPr>
            </a:lvl2pPr>
            <a:lvl3pPr lvl="2" marR="0" algn="l">
              <a:lnSpc>
                <a:spcPct val="100000"/>
              </a:lnSpc>
              <a:spcBef>
                <a:spcPts val="0"/>
              </a:spcBef>
              <a:spcAft>
                <a:spcPts val="0"/>
              </a:spcAft>
              <a:buClr>
                <a:schemeClr val="lt1"/>
              </a:buClr>
              <a:buSzPts val="1400"/>
              <a:buFont typeface="Roboto"/>
              <a:buNone/>
              <a:defRPr b="0" i="0" sz="1800" u="none" cap="none" strike="noStrike">
                <a:solidFill>
                  <a:schemeClr val="lt1"/>
                </a:solidFill>
                <a:latin typeface="Roboto"/>
                <a:ea typeface="Roboto"/>
                <a:cs typeface="Roboto"/>
                <a:sym typeface="Roboto"/>
              </a:defRPr>
            </a:lvl3pPr>
            <a:lvl4pPr lvl="3" marR="0" algn="l">
              <a:lnSpc>
                <a:spcPct val="100000"/>
              </a:lnSpc>
              <a:spcBef>
                <a:spcPts val="0"/>
              </a:spcBef>
              <a:spcAft>
                <a:spcPts val="0"/>
              </a:spcAft>
              <a:buClr>
                <a:schemeClr val="lt1"/>
              </a:buClr>
              <a:buSzPts val="1400"/>
              <a:buFont typeface="Roboto"/>
              <a:buNone/>
              <a:defRPr b="0" i="0" sz="1800" u="none" cap="none" strike="noStrike">
                <a:solidFill>
                  <a:schemeClr val="lt1"/>
                </a:solidFill>
                <a:latin typeface="Roboto"/>
                <a:ea typeface="Roboto"/>
                <a:cs typeface="Roboto"/>
                <a:sym typeface="Roboto"/>
              </a:defRPr>
            </a:lvl4pPr>
            <a:lvl5pPr lvl="4" marR="0" algn="l">
              <a:lnSpc>
                <a:spcPct val="100000"/>
              </a:lnSpc>
              <a:spcBef>
                <a:spcPts val="0"/>
              </a:spcBef>
              <a:spcAft>
                <a:spcPts val="0"/>
              </a:spcAft>
              <a:buClr>
                <a:schemeClr val="lt1"/>
              </a:buClr>
              <a:buSzPts val="1400"/>
              <a:buFont typeface="Roboto"/>
              <a:buNone/>
              <a:defRPr b="0" i="0" sz="1800" u="none" cap="none" strike="noStrike">
                <a:solidFill>
                  <a:schemeClr val="lt1"/>
                </a:solidFill>
                <a:latin typeface="Roboto"/>
                <a:ea typeface="Roboto"/>
                <a:cs typeface="Roboto"/>
                <a:sym typeface="Roboto"/>
              </a:defRPr>
            </a:lvl5pPr>
            <a:lvl6pPr lvl="5" marR="0" algn="l">
              <a:lnSpc>
                <a:spcPct val="100000"/>
              </a:lnSpc>
              <a:spcBef>
                <a:spcPts val="0"/>
              </a:spcBef>
              <a:spcAft>
                <a:spcPts val="0"/>
              </a:spcAft>
              <a:buClr>
                <a:schemeClr val="lt1"/>
              </a:buClr>
              <a:buSzPts val="1400"/>
              <a:buFont typeface="Roboto"/>
              <a:buNone/>
              <a:defRPr b="0" i="0" sz="1800" u="none" cap="none" strike="noStrike">
                <a:solidFill>
                  <a:schemeClr val="lt1"/>
                </a:solidFill>
                <a:latin typeface="Roboto"/>
                <a:ea typeface="Roboto"/>
                <a:cs typeface="Roboto"/>
                <a:sym typeface="Roboto"/>
              </a:defRPr>
            </a:lvl6pPr>
            <a:lvl7pPr lvl="6" marR="0" algn="l">
              <a:lnSpc>
                <a:spcPct val="100000"/>
              </a:lnSpc>
              <a:spcBef>
                <a:spcPts val="0"/>
              </a:spcBef>
              <a:spcAft>
                <a:spcPts val="0"/>
              </a:spcAft>
              <a:buClr>
                <a:schemeClr val="lt1"/>
              </a:buClr>
              <a:buSzPts val="1400"/>
              <a:buFont typeface="Roboto"/>
              <a:buNone/>
              <a:defRPr b="0" i="0" sz="1800" u="none" cap="none" strike="noStrike">
                <a:solidFill>
                  <a:schemeClr val="lt1"/>
                </a:solidFill>
                <a:latin typeface="Roboto"/>
                <a:ea typeface="Roboto"/>
                <a:cs typeface="Roboto"/>
                <a:sym typeface="Roboto"/>
              </a:defRPr>
            </a:lvl7pPr>
            <a:lvl8pPr lvl="7" marR="0" algn="l">
              <a:lnSpc>
                <a:spcPct val="100000"/>
              </a:lnSpc>
              <a:spcBef>
                <a:spcPts val="0"/>
              </a:spcBef>
              <a:spcAft>
                <a:spcPts val="0"/>
              </a:spcAft>
              <a:buClr>
                <a:schemeClr val="lt1"/>
              </a:buClr>
              <a:buSzPts val="1400"/>
              <a:buFont typeface="Roboto"/>
              <a:buNone/>
              <a:defRPr b="0" i="0" sz="1800" u="none" cap="none" strike="noStrike">
                <a:solidFill>
                  <a:schemeClr val="lt1"/>
                </a:solidFill>
                <a:latin typeface="Roboto"/>
                <a:ea typeface="Roboto"/>
                <a:cs typeface="Roboto"/>
                <a:sym typeface="Roboto"/>
              </a:defRPr>
            </a:lvl8pPr>
            <a:lvl9pPr lvl="8" marR="0" algn="l">
              <a:lnSpc>
                <a:spcPct val="100000"/>
              </a:lnSpc>
              <a:spcBef>
                <a:spcPts val="0"/>
              </a:spcBef>
              <a:spcAft>
                <a:spcPts val="0"/>
              </a:spcAft>
              <a:buClr>
                <a:schemeClr val="lt1"/>
              </a:buClr>
              <a:buSzPts val="1400"/>
              <a:buFont typeface="Roboto"/>
              <a:buNone/>
              <a:defRPr b="0" i="0" sz="1800" u="none" cap="none" strike="noStrike">
                <a:solidFill>
                  <a:schemeClr val="lt1"/>
                </a:solidFill>
                <a:latin typeface="Roboto"/>
                <a:ea typeface="Roboto"/>
                <a:cs typeface="Roboto"/>
                <a:sym typeface="Roboto"/>
              </a:defRPr>
            </a:lvl9pPr>
          </a:lstStyle>
          <a:p/>
        </p:txBody>
      </p:sp>
      <p:sp>
        <p:nvSpPr>
          <p:cNvPr id="62" name="Google Shape;62;p1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lt2"/>
              </a:solidFill>
              <a:latin typeface="Roboto"/>
              <a:ea typeface="Roboto"/>
              <a:cs typeface="Roboto"/>
              <a:sym typeface="Robo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Roboto"/>
              <a:buNone/>
              <a:defRPr b="0" i="0" sz="3200" u="none" cap="none" strike="noStrike">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9pPr>
          </a:lstStyle>
          <a:p/>
        </p:txBody>
      </p:sp>
      <p:sp>
        <p:nvSpPr>
          <p:cNvPr id="67" name="Google Shape;67;p16"/>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lt2"/>
              </a:buClr>
              <a:buSzPts val="1400"/>
              <a:buFont typeface="Roboto"/>
              <a:buNone/>
              <a:defRPr b="0" i="0" sz="1800" u="none" cap="none" strike="noStrike">
                <a:solidFill>
                  <a:schemeClr val="lt2"/>
                </a:solidFill>
                <a:latin typeface="Roboto"/>
                <a:ea typeface="Roboto"/>
                <a:cs typeface="Roboto"/>
                <a:sym typeface="Roboto"/>
              </a:defRPr>
            </a:lvl1pPr>
            <a:lvl2pPr indent="-228600" lvl="1" marL="914400" marR="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2pPr>
            <a:lvl3pPr indent="-228600" lvl="2" marL="1371600" marR="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3pPr>
            <a:lvl4pPr indent="-228600" lvl="3" marL="1828800" marR="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4pPr>
            <a:lvl5pPr indent="-228600" lvl="4" marL="2286000" marR="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5pPr>
            <a:lvl6pPr indent="-228600" lvl="5" marL="2743200" marR="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6pPr>
            <a:lvl7pPr indent="-228600" lvl="6" marL="3200400" marR="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7pPr>
            <a:lvl8pPr indent="-228600" lvl="7" marL="3657600" marR="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8pPr>
            <a:lvl9pPr indent="-228600" lvl="8" marL="4114800" marR="0" algn="l">
              <a:lnSpc>
                <a:spcPct val="115000"/>
              </a:lnSpc>
              <a:spcBef>
                <a:spcPts val="160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9pPr>
          </a:lstStyle>
          <a:p/>
        </p:txBody>
      </p:sp>
      <p:sp>
        <p:nvSpPr>
          <p:cNvPr id="68" name="Google Shape;68;p1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lt2"/>
              </a:solidFill>
              <a:latin typeface="Roboto"/>
              <a:ea typeface="Roboto"/>
              <a:cs typeface="Roboto"/>
              <a:sym typeface="Robo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17"/>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7"/>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7"/>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Roboto"/>
              <a:buNone/>
              <a:defRPr b="0" i="0" sz="1800" u="none" cap="none" strike="noStrike">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1400"/>
              <a:buFont typeface="Roboto"/>
              <a:buNone/>
              <a:defRPr sz="18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400"/>
              <a:buFont typeface="Roboto"/>
              <a:buNone/>
              <a:defRPr sz="18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400"/>
              <a:buFont typeface="Roboto"/>
              <a:buNone/>
              <a:defRPr sz="18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400"/>
              <a:buFont typeface="Roboto"/>
              <a:buNone/>
              <a:defRPr sz="18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400"/>
              <a:buFont typeface="Roboto"/>
              <a:buNone/>
              <a:defRPr sz="18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400"/>
              <a:buFont typeface="Roboto"/>
              <a:buNone/>
              <a:defRPr sz="18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400"/>
              <a:buFont typeface="Roboto"/>
              <a:buNone/>
              <a:defRPr sz="18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400"/>
              <a:buFont typeface="Roboto"/>
              <a:buNone/>
              <a:defRPr sz="1800">
                <a:solidFill>
                  <a:schemeClr val="lt1"/>
                </a:solidFill>
                <a:latin typeface="Roboto"/>
                <a:ea typeface="Roboto"/>
                <a:cs typeface="Roboto"/>
                <a:sym typeface="Roboto"/>
              </a:defRPr>
            </a:lvl9pPr>
          </a:lstStyle>
          <a:p/>
        </p:txBody>
      </p:sp>
      <p:sp>
        <p:nvSpPr>
          <p:cNvPr id="73" name="Google Shape;73;p1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lt2"/>
              </a:solidFill>
              <a:latin typeface="Roboto"/>
              <a:ea typeface="Roboto"/>
              <a:cs typeface="Roboto"/>
              <a:sym typeface="Robo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4" name="Shape 74"/>
        <p:cNvGrpSpPr/>
        <p:nvPr/>
      </p:nvGrpSpPr>
      <p:grpSpPr>
        <a:xfrm>
          <a:off x="0" y="0"/>
          <a:ext cx="0" cy="0"/>
          <a:chOff x="0" y="0"/>
          <a:chExt cx="0" cy="0"/>
        </a:xfrm>
      </p:grpSpPr>
      <p:sp>
        <p:nvSpPr>
          <p:cNvPr id="75" name="Google Shape;75;p18"/>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8"/>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Roboto"/>
              <a:buNone/>
              <a:defRPr b="0" i="0" sz="3200" u="none" cap="none" strike="noStrike">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9pPr>
          </a:lstStyle>
          <a:p/>
        </p:txBody>
      </p:sp>
      <p:sp>
        <p:nvSpPr>
          <p:cNvPr id="78" name="Google Shape;78;p18"/>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1pPr>
            <a:lvl2pPr indent="-228600" lvl="1" marL="914400" marR="0" algn="l">
              <a:lnSpc>
                <a:spcPct val="115000"/>
              </a:lnSpc>
              <a:spcBef>
                <a:spcPts val="1600"/>
              </a:spcBef>
              <a:spcAft>
                <a:spcPts val="0"/>
              </a:spcAft>
              <a:buClr>
                <a:schemeClr val="lt2"/>
              </a:buClr>
              <a:buSzPts val="1400"/>
              <a:buFont typeface="Roboto"/>
              <a:buNone/>
              <a:defRPr b="0" i="0" sz="1200" u="none" cap="none" strike="noStrike">
                <a:solidFill>
                  <a:schemeClr val="lt2"/>
                </a:solidFill>
                <a:latin typeface="Roboto"/>
                <a:ea typeface="Roboto"/>
                <a:cs typeface="Roboto"/>
                <a:sym typeface="Roboto"/>
              </a:defRPr>
            </a:lvl2pPr>
            <a:lvl3pPr indent="-228600" lvl="2" marL="1371600" marR="0" algn="l">
              <a:lnSpc>
                <a:spcPct val="115000"/>
              </a:lnSpc>
              <a:spcBef>
                <a:spcPts val="1600"/>
              </a:spcBef>
              <a:spcAft>
                <a:spcPts val="0"/>
              </a:spcAft>
              <a:buClr>
                <a:schemeClr val="lt2"/>
              </a:buClr>
              <a:buSzPts val="1400"/>
              <a:buFont typeface="Roboto"/>
              <a:buNone/>
              <a:defRPr b="0" i="0" sz="1200" u="none" cap="none" strike="noStrike">
                <a:solidFill>
                  <a:schemeClr val="lt2"/>
                </a:solidFill>
                <a:latin typeface="Roboto"/>
                <a:ea typeface="Roboto"/>
                <a:cs typeface="Roboto"/>
                <a:sym typeface="Roboto"/>
              </a:defRPr>
            </a:lvl3pPr>
            <a:lvl4pPr indent="-228600" lvl="3" marL="1828800" marR="0" algn="l">
              <a:lnSpc>
                <a:spcPct val="115000"/>
              </a:lnSpc>
              <a:spcBef>
                <a:spcPts val="1600"/>
              </a:spcBef>
              <a:spcAft>
                <a:spcPts val="0"/>
              </a:spcAft>
              <a:buClr>
                <a:schemeClr val="lt2"/>
              </a:buClr>
              <a:buSzPts val="1400"/>
              <a:buFont typeface="Roboto"/>
              <a:buNone/>
              <a:defRPr b="0" i="0" sz="1200" u="none" cap="none" strike="noStrike">
                <a:solidFill>
                  <a:schemeClr val="lt2"/>
                </a:solidFill>
                <a:latin typeface="Roboto"/>
                <a:ea typeface="Roboto"/>
                <a:cs typeface="Roboto"/>
                <a:sym typeface="Roboto"/>
              </a:defRPr>
            </a:lvl4pPr>
            <a:lvl5pPr indent="-228600" lvl="4" marL="2286000" marR="0" algn="l">
              <a:lnSpc>
                <a:spcPct val="115000"/>
              </a:lnSpc>
              <a:spcBef>
                <a:spcPts val="1600"/>
              </a:spcBef>
              <a:spcAft>
                <a:spcPts val="0"/>
              </a:spcAft>
              <a:buClr>
                <a:schemeClr val="lt2"/>
              </a:buClr>
              <a:buSzPts val="1400"/>
              <a:buFont typeface="Roboto"/>
              <a:buNone/>
              <a:defRPr b="0" i="0" sz="1200" u="none" cap="none" strike="noStrike">
                <a:solidFill>
                  <a:schemeClr val="lt2"/>
                </a:solidFill>
                <a:latin typeface="Roboto"/>
                <a:ea typeface="Roboto"/>
                <a:cs typeface="Roboto"/>
                <a:sym typeface="Roboto"/>
              </a:defRPr>
            </a:lvl5pPr>
            <a:lvl6pPr indent="-228600" lvl="5" marL="2743200" marR="0" algn="l">
              <a:lnSpc>
                <a:spcPct val="115000"/>
              </a:lnSpc>
              <a:spcBef>
                <a:spcPts val="1600"/>
              </a:spcBef>
              <a:spcAft>
                <a:spcPts val="0"/>
              </a:spcAft>
              <a:buClr>
                <a:schemeClr val="lt2"/>
              </a:buClr>
              <a:buSzPts val="1400"/>
              <a:buFont typeface="Roboto"/>
              <a:buNone/>
              <a:defRPr b="0" i="0" sz="1200" u="none" cap="none" strike="noStrike">
                <a:solidFill>
                  <a:schemeClr val="lt2"/>
                </a:solidFill>
                <a:latin typeface="Roboto"/>
                <a:ea typeface="Roboto"/>
                <a:cs typeface="Roboto"/>
                <a:sym typeface="Roboto"/>
              </a:defRPr>
            </a:lvl6pPr>
            <a:lvl7pPr indent="-228600" lvl="6" marL="3200400" marR="0" algn="l">
              <a:lnSpc>
                <a:spcPct val="115000"/>
              </a:lnSpc>
              <a:spcBef>
                <a:spcPts val="1600"/>
              </a:spcBef>
              <a:spcAft>
                <a:spcPts val="0"/>
              </a:spcAft>
              <a:buClr>
                <a:schemeClr val="lt2"/>
              </a:buClr>
              <a:buSzPts val="1400"/>
              <a:buFont typeface="Roboto"/>
              <a:buNone/>
              <a:defRPr b="0" i="0" sz="1200" u="none" cap="none" strike="noStrike">
                <a:solidFill>
                  <a:schemeClr val="lt2"/>
                </a:solidFill>
                <a:latin typeface="Roboto"/>
                <a:ea typeface="Roboto"/>
                <a:cs typeface="Roboto"/>
                <a:sym typeface="Roboto"/>
              </a:defRPr>
            </a:lvl7pPr>
            <a:lvl8pPr indent="-228600" lvl="7" marL="3657600" marR="0" algn="l">
              <a:lnSpc>
                <a:spcPct val="115000"/>
              </a:lnSpc>
              <a:spcBef>
                <a:spcPts val="1600"/>
              </a:spcBef>
              <a:spcAft>
                <a:spcPts val="0"/>
              </a:spcAft>
              <a:buClr>
                <a:schemeClr val="lt2"/>
              </a:buClr>
              <a:buSzPts val="1400"/>
              <a:buFont typeface="Roboto"/>
              <a:buNone/>
              <a:defRPr b="0" i="0" sz="1200" u="none" cap="none" strike="noStrike">
                <a:solidFill>
                  <a:schemeClr val="lt2"/>
                </a:solidFill>
                <a:latin typeface="Roboto"/>
                <a:ea typeface="Roboto"/>
                <a:cs typeface="Roboto"/>
                <a:sym typeface="Roboto"/>
              </a:defRPr>
            </a:lvl8pPr>
            <a:lvl9pPr indent="-228600" lvl="8" marL="4114800" marR="0" algn="l">
              <a:lnSpc>
                <a:spcPct val="115000"/>
              </a:lnSpc>
              <a:spcBef>
                <a:spcPts val="1600"/>
              </a:spcBef>
              <a:spcAft>
                <a:spcPts val="1600"/>
              </a:spcAft>
              <a:buClr>
                <a:schemeClr val="lt2"/>
              </a:buClr>
              <a:buSzPts val="1400"/>
              <a:buFont typeface="Roboto"/>
              <a:buNone/>
              <a:defRPr b="0" i="0" sz="1200" u="none" cap="none" strike="noStrike">
                <a:solidFill>
                  <a:schemeClr val="lt2"/>
                </a:solidFill>
                <a:latin typeface="Roboto"/>
                <a:ea typeface="Roboto"/>
                <a:cs typeface="Roboto"/>
                <a:sym typeface="Roboto"/>
              </a:defRPr>
            </a:lvl9pPr>
          </a:lstStyle>
          <a:p/>
        </p:txBody>
      </p:sp>
      <p:sp>
        <p:nvSpPr>
          <p:cNvPr id="79" name="Google Shape;79;p18"/>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1pPr>
            <a:lvl2pPr indent="-228600" lvl="1" marL="914400" marR="0" algn="l">
              <a:lnSpc>
                <a:spcPct val="115000"/>
              </a:lnSpc>
              <a:spcBef>
                <a:spcPts val="1600"/>
              </a:spcBef>
              <a:spcAft>
                <a:spcPts val="0"/>
              </a:spcAft>
              <a:buClr>
                <a:schemeClr val="lt2"/>
              </a:buClr>
              <a:buSzPts val="1400"/>
              <a:buFont typeface="Roboto"/>
              <a:buNone/>
              <a:defRPr b="0" i="0" sz="1200" u="none" cap="none" strike="noStrike">
                <a:solidFill>
                  <a:schemeClr val="lt2"/>
                </a:solidFill>
                <a:latin typeface="Roboto"/>
                <a:ea typeface="Roboto"/>
                <a:cs typeface="Roboto"/>
                <a:sym typeface="Roboto"/>
              </a:defRPr>
            </a:lvl2pPr>
            <a:lvl3pPr indent="-228600" lvl="2" marL="1371600" marR="0" algn="l">
              <a:lnSpc>
                <a:spcPct val="115000"/>
              </a:lnSpc>
              <a:spcBef>
                <a:spcPts val="1600"/>
              </a:spcBef>
              <a:spcAft>
                <a:spcPts val="0"/>
              </a:spcAft>
              <a:buClr>
                <a:schemeClr val="lt2"/>
              </a:buClr>
              <a:buSzPts val="1400"/>
              <a:buFont typeface="Roboto"/>
              <a:buNone/>
              <a:defRPr b="0" i="0" sz="1200" u="none" cap="none" strike="noStrike">
                <a:solidFill>
                  <a:schemeClr val="lt2"/>
                </a:solidFill>
                <a:latin typeface="Roboto"/>
                <a:ea typeface="Roboto"/>
                <a:cs typeface="Roboto"/>
                <a:sym typeface="Roboto"/>
              </a:defRPr>
            </a:lvl3pPr>
            <a:lvl4pPr indent="-228600" lvl="3" marL="1828800" marR="0" algn="l">
              <a:lnSpc>
                <a:spcPct val="115000"/>
              </a:lnSpc>
              <a:spcBef>
                <a:spcPts val="1600"/>
              </a:spcBef>
              <a:spcAft>
                <a:spcPts val="0"/>
              </a:spcAft>
              <a:buClr>
                <a:schemeClr val="lt2"/>
              </a:buClr>
              <a:buSzPts val="1400"/>
              <a:buFont typeface="Roboto"/>
              <a:buNone/>
              <a:defRPr b="0" i="0" sz="1200" u="none" cap="none" strike="noStrike">
                <a:solidFill>
                  <a:schemeClr val="lt2"/>
                </a:solidFill>
                <a:latin typeface="Roboto"/>
                <a:ea typeface="Roboto"/>
                <a:cs typeface="Roboto"/>
                <a:sym typeface="Roboto"/>
              </a:defRPr>
            </a:lvl4pPr>
            <a:lvl5pPr indent="-228600" lvl="4" marL="2286000" marR="0" algn="l">
              <a:lnSpc>
                <a:spcPct val="115000"/>
              </a:lnSpc>
              <a:spcBef>
                <a:spcPts val="1600"/>
              </a:spcBef>
              <a:spcAft>
                <a:spcPts val="0"/>
              </a:spcAft>
              <a:buClr>
                <a:schemeClr val="lt2"/>
              </a:buClr>
              <a:buSzPts val="1400"/>
              <a:buFont typeface="Roboto"/>
              <a:buNone/>
              <a:defRPr b="0" i="0" sz="1200" u="none" cap="none" strike="noStrike">
                <a:solidFill>
                  <a:schemeClr val="lt2"/>
                </a:solidFill>
                <a:latin typeface="Roboto"/>
                <a:ea typeface="Roboto"/>
                <a:cs typeface="Roboto"/>
                <a:sym typeface="Roboto"/>
              </a:defRPr>
            </a:lvl5pPr>
            <a:lvl6pPr indent="-228600" lvl="5" marL="2743200" marR="0" algn="l">
              <a:lnSpc>
                <a:spcPct val="115000"/>
              </a:lnSpc>
              <a:spcBef>
                <a:spcPts val="1600"/>
              </a:spcBef>
              <a:spcAft>
                <a:spcPts val="0"/>
              </a:spcAft>
              <a:buClr>
                <a:schemeClr val="lt2"/>
              </a:buClr>
              <a:buSzPts val="1400"/>
              <a:buFont typeface="Roboto"/>
              <a:buNone/>
              <a:defRPr b="0" i="0" sz="1200" u="none" cap="none" strike="noStrike">
                <a:solidFill>
                  <a:schemeClr val="lt2"/>
                </a:solidFill>
                <a:latin typeface="Roboto"/>
                <a:ea typeface="Roboto"/>
                <a:cs typeface="Roboto"/>
                <a:sym typeface="Roboto"/>
              </a:defRPr>
            </a:lvl6pPr>
            <a:lvl7pPr indent="-228600" lvl="6" marL="3200400" marR="0" algn="l">
              <a:lnSpc>
                <a:spcPct val="115000"/>
              </a:lnSpc>
              <a:spcBef>
                <a:spcPts val="1600"/>
              </a:spcBef>
              <a:spcAft>
                <a:spcPts val="0"/>
              </a:spcAft>
              <a:buClr>
                <a:schemeClr val="lt2"/>
              </a:buClr>
              <a:buSzPts val="1400"/>
              <a:buFont typeface="Roboto"/>
              <a:buNone/>
              <a:defRPr b="0" i="0" sz="1200" u="none" cap="none" strike="noStrike">
                <a:solidFill>
                  <a:schemeClr val="lt2"/>
                </a:solidFill>
                <a:latin typeface="Roboto"/>
                <a:ea typeface="Roboto"/>
                <a:cs typeface="Roboto"/>
                <a:sym typeface="Roboto"/>
              </a:defRPr>
            </a:lvl7pPr>
            <a:lvl8pPr indent="-228600" lvl="7" marL="3657600" marR="0" algn="l">
              <a:lnSpc>
                <a:spcPct val="115000"/>
              </a:lnSpc>
              <a:spcBef>
                <a:spcPts val="1600"/>
              </a:spcBef>
              <a:spcAft>
                <a:spcPts val="0"/>
              </a:spcAft>
              <a:buClr>
                <a:schemeClr val="lt2"/>
              </a:buClr>
              <a:buSzPts val="1400"/>
              <a:buFont typeface="Roboto"/>
              <a:buNone/>
              <a:defRPr b="0" i="0" sz="1200" u="none" cap="none" strike="noStrike">
                <a:solidFill>
                  <a:schemeClr val="lt2"/>
                </a:solidFill>
                <a:latin typeface="Roboto"/>
                <a:ea typeface="Roboto"/>
                <a:cs typeface="Roboto"/>
                <a:sym typeface="Roboto"/>
              </a:defRPr>
            </a:lvl8pPr>
            <a:lvl9pPr indent="-228600" lvl="8" marL="4114800" marR="0" algn="l">
              <a:lnSpc>
                <a:spcPct val="115000"/>
              </a:lnSpc>
              <a:spcBef>
                <a:spcPts val="1600"/>
              </a:spcBef>
              <a:spcAft>
                <a:spcPts val="1600"/>
              </a:spcAft>
              <a:buClr>
                <a:schemeClr val="lt2"/>
              </a:buClr>
              <a:buSzPts val="1400"/>
              <a:buFont typeface="Roboto"/>
              <a:buNone/>
              <a:defRPr b="0" i="0" sz="1200" u="none" cap="none" strike="noStrike">
                <a:solidFill>
                  <a:schemeClr val="lt2"/>
                </a:solidFill>
                <a:latin typeface="Roboto"/>
                <a:ea typeface="Roboto"/>
                <a:cs typeface="Roboto"/>
                <a:sym typeface="Roboto"/>
              </a:defRPr>
            </a:lvl9pPr>
          </a:lstStyle>
          <a:p/>
        </p:txBody>
      </p:sp>
      <p:sp>
        <p:nvSpPr>
          <p:cNvPr id="80" name="Google Shape;80;p1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lt2"/>
              </a:solidFill>
              <a:latin typeface="Roboto"/>
              <a:ea typeface="Roboto"/>
              <a:cs typeface="Roboto"/>
              <a:sym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81" name="Shape 81"/>
        <p:cNvGrpSpPr/>
        <p:nvPr/>
      </p:nvGrpSpPr>
      <p:grpSpPr>
        <a:xfrm>
          <a:off x="0" y="0"/>
          <a:ext cx="0" cy="0"/>
          <a:chOff x="0" y="0"/>
          <a:chExt cx="0" cy="0"/>
        </a:xfrm>
      </p:grpSpPr>
      <p:sp>
        <p:nvSpPr>
          <p:cNvPr id="82" name="Google Shape;82;p19"/>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9"/>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9"/>
          <p:cNvSpPr txBox="1"/>
          <p:nvPr>
            <p:ph type="title"/>
          </p:nvPr>
        </p:nvSpPr>
        <p:spPr>
          <a:xfrm>
            <a:off x="226077" y="357800"/>
            <a:ext cx="2808000" cy="9534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Roboto"/>
              <a:buNone/>
              <a:defRPr b="0" i="0" sz="2400" u="none" cap="none" strike="noStrike">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1400"/>
              <a:buFont typeface="Roboto"/>
              <a:buNone/>
              <a:defRPr sz="24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400"/>
              <a:buFont typeface="Roboto"/>
              <a:buNone/>
              <a:defRPr sz="24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400"/>
              <a:buFont typeface="Roboto"/>
              <a:buNone/>
              <a:defRPr sz="24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400"/>
              <a:buFont typeface="Roboto"/>
              <a:buNone/>
              <a:defRPr sz="24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400"/>
              <a:buFont typeface="Roboto"/>
              <a:buNone/>
              <a:defRPr sz="24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400"/>
              <a:buFont typeface="Roboto"/>
              <a:buNone/>
              <a:defRPr sz="24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400"/>
              <a:buFont typeface="Roboto"/>
              <a:buNone/>
              <a:defRPr sz="24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400"/>
              <a:buFont typeface="Roboto"/>
              <a:buNone/>
              <a:defRPr sz="2400">
                <a:solidFill>
                  <a:schemeClr val="lt1"/>
                </a:solidFill>
                <a:latin typeface="Roboto"/>
                <a:ea typeface="Roboto"/>
                <a:cs typeface="Roboto"/>
                <a:sym typeface="Roboto"/>
              </a:defRPr>
            </a:lvl9pPr>
          </a:lstStyle>
          <a:p/>
        </p:txBody>
      </p:sp>
      <p:sp>
        <p:nvSpPr>
          <p:cNvPr id="85" name="Google Shape;85;p19"/>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lt1"/>
              </a:buClr>
              <a:buSzPts val="1400"/>
              <a:buFont typeface="Roboto"/>
              <a:buNone/>
              <a:defRPr b="0" i="0" sz="1200" u="none" cap="none" strike="noStrike">
                <a:solidFill>
                  <a:schemeClr val="lt1"/>
                </a:solidFill>
                <a:latin typeface="Roboto"/>
                <a:ea typeface="Roboto"/>
                <a:cs typeface="Roboto"/>
                <a:sym typeface="Roboto"/>
              </a:defRPr>
            </a:lvl1pPr>
            <a:lvl2pPr indent="-228600" lvl="1" marL="914400" marR="0" algn="l">
              <a:lnSpc>
                <a:spcPct val="115000"/>
              </a:lnSpc>
              <a:spcBef>
                <a:spcPts val="1600"/>
              </a:spcBef>
              <a:spcAft>
                <a:spcPts val="0"/>
              </a:spcAft>
              <a:buClr>
                <a:schemeClr val="lt1"/>
              </a:buClr>
              <a:buSzPts val="1400"/>
              <a:buFont typeface="Roboto"/>
              <a:buNone/>
              <a:defRPr b="0" i="0" sz="1200" u="none" cap="none" strike="noStrike">
                <a:solidFill>
                  <a:schemeClr val="lt1"/>
                </a:solidFill>
                <a:latin typeface="Roboto"/>
                <a:ea typeface="Roboto"/>
                <a:cs typeface="Roboto"/>
                <a:sym typeface="Roboto"/>
              </a:defRPr>
            </a:lvl2pPr>
            <a:lvl3pPr indent="-228600" lvl="2" marL="1371600" marR="0" algn="l">
              <a:lnSpc>
                <a:spcPct val="115000"/>
              </a:lnSpc>
              <a:spcBef>
                <a:spcPts val="1600"/>
              </a:spcBef>
              <a:spcAft>
                <a:spcPts val="0"/>
              </a:spcAft>
              <a:buClr>
                <a:schemeClr val="lt1"/>
              </a:buClr>
              <a:buSzPts val="1400"/>
              <a:buFont typeface="Roboto"/>
              <a:buNone/>
              <a:defRPr b="0" i="0" sz="1200" u="none" cap="none" strike="noStrike">
                <a:solidFill>
                  <a:schemeClr val="lt1"/>
                </a:solidFill>
                <a:latin typeface="Roboto"/>
                <a:ea typeface="Roboto"/>
                <a:cs typeface="Roboto"/>
                <a:sym typeface="Roboto"/>
              </a:defRPr>
            </a:lvl3pPr>
            <a:lvl4pPr indent="-228600" lvl="3" marL="1828800" marR="0" algn="l">
              <a:lnSpc>
                <a:spcPct val="115000"/>
              </a:lnSpc>
              <a:spcBef>
                <a:spcPts val="1600"/>
              </a:spcBef>
              <a:spcAft>
                <a:spcPts val="0"/>
              </a:spcAft>
              <a:buClr>
                <a:schemeClr val="lt1"/>
              </a:buClr>
              <a:buSzPts val="1400"/>
              <a:buFont typeface="Roboto"/>
              <a:buNone/>
              <a:defRPr b="0" i="0" sz="1200" u="none" cap="none" strike="noStrike">
                <a:solidFill>
                  <a:schemeClr val="lt1"/>
                </a:solidFill>
                <a:latin typeface="Roboto"/>
                <a:ea typeface="Roboto"/>
                <a:cs typeface="Roboto"/>
                <a:sym typeface="Roboto"/>
              </a:defRPr>
            </a:lvl4pPr>
            <a:lvl5pPr indent="-228600" lvl="4" marL="2286000" marR="0" algn="l">
              <a:lnSpc>
                <a:spcPct val="115000"/>
              </a:lnSpc>
              <a:spcBef>
                <a:spcPts val="1600"/>
              </a:spcBef>
              <a:spcAft>
                <a:spcPts val="0"/>
              </a:spcAft>
              <a:buClr>
                <a:schemeClr val="lt1"/>
              </a:buClr>
              <a:buSzPts val="1400"/>
              <a:buFont typeface="Roboto"/>
              <a:buNone/>
              <a:defRPr b="0" i="0" sz="1200" u="none" cap="none" strike="noStrike">
                <a:solidFill>
                  <a:schemeClr val="lt1"/>
                </a:solidFill>
                <a:latin typeface="Roboto"/>
                <a:ea typeface="Roboto"/>
                <a:cs typeface="Roboto"/>
                <a:sym typeface="Roboto"/>
              </a:defRPr>
            </a:lvl5pPr>
            <a:lvl6pPr indent="-228600" lvl="5" marL="2743200" marR="0" algn="l">
              <a:lnSpc>
                <a:spcPct val="115000"/>
              </a:lnSpc>
              <a:spcBef>
                <a:spcPts val="1600"/>
              </a:spcBef>
              <a:spcAft>
                <a:spcPts val="0"/>
              </a:spcAft>
              <a:buClr>
                <a:schemeClr val="lt1"/>
              </a:buClr>
              <a:buSzPts val="1400"/>
              <a:buFont typeface="Roboto"/>
              <a:buNone/>
              <a:defRPr b="0" i="0" sz="1200" u="none" cap="none" strike="noStrike">
                <a:solidFill>
                  <a:schemeClr val="lt1"/>
                </a:solidFill>
                <a:latin typeface="Roboto"/>
                <a:ea typeface="Roboto"/>
                <a:cs typeface="Roboto"/>
                <a:sym typeface="Roboto"/>
              </a:defRPr>
            </a:lvl6pPr>
            <a:lvl7pPr indent="-228600" lvl="6" marL="3200400" marR="0" algn="l">
              <a:lnSpc>
                <a:spcPct val="115000"/>
              </a:lnSpc>
              <a:spcBef>
                <a:spcPts val="1600"/>
              </a:spcBef>
              <a:spcAft>
                <a:spcPts val="0"/>
              </a:spcAft>
              <a:buClr>
                <a:schemeClr val="lt1"/>
              </a:buClr>
              <a:buSzPts val="1400"/>
              <a:buFont typeface="Roboto"/>
              <a:buNone/>
              <a:defRPr b="0" i="0" sz="1200" u="none" cap="none" strike="noStrike">
                <a:solidFill>
                  <a:schemeClr val="lt1"/>
                </a:solidFill>
                <a:latin typeface="Roboto"/>
                <a:ea typeface="Roboto"/>
                <a:cs typeface="Roboto"/>
                <a:sym typeface="Roboto"/>
              </a:defRPr>
            </a:lvl7pPr>
            <a:lvl8pPr indent="-228600" lvl="7" marL="3657600" marR="0" algn="l">
              <a:lnSpc>
                <a:spcPct val="115000"/>
              </a:lnSpc>
              <a:spcBef>
                <a:spcPts val="1600"/>
              </a:spcBef>
              <a:spcAft>
                <a:spcPts val="0"/>
              </a:spcAft>
              <a:buClr>
                <a:schemeClr val="lt1"/>
              </a:buClr>
              <a:buSzPts val="1400"/>
              <a:buFont typeface="Roboto"/>
              <a:buNone/>
              <a:defRPr b="0" i="0" sz="1200" u="none" cap="none" strike="noStrike">
                <a:solidFill>
                  <a:schemeClr val="lt1"/>
                </a:solidFill>
                <a:latin typeface="Roboto"/>
                <a:ea typeface="Roboto"/>
                <a:cs typeface="Roboto"/>
                <a:sym typeface="Roboto"/>
              </a:defRPr>
            </a:lvl8pPr>
            <a:lvl9pPr indent="-228600" lvl="8" marL="4114800" marR="0" algn="l">
              <a:lnSpc>
                <a:spcPct val="115000"/>
              </a:lnSpc>
              <a:spcBef>
                <a:spcPts val="1600"/>
              </a:spcBef>
              <a:spcAft>
                <a:spcPts val="1600"/>
              </a:spcAft>
              <a:buClr>
                <a:schemeClr val="lt1"/>
              </a:buClr>
              <a:buSzPts val="1400"/>
              <a:buFont typeface="Roboto"/>
              <a:buNone/>
              <a:defRPr b="0" i="0" sz="1200" u="none" cap="none" strike="noStrike">
                <a:solidFill>
                  <a:schemeClr val="lt1"/>
                </a:solidFill>
                <a:latin typeface="Roboto"/>
                <a:ea typeface="Roboto"/>
                <a:cs typeface="Roboto"/>
                <a:sym typeface="Roboto"/>
              </a:defRPr>
            </a:lvl9pPr>
          </a:lstStyle>
          <a:p/>
        </p:txBody>
      </p:sp>
      <p:sp>
        <p:nvSpPr>
          <p:cNvPr id="86" name="Google Shape;86;p1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lt2"/>
              </a:solidFill>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87" name="Shape 87"/>
        <p:cNvGrpSpPr/>
        <p:nvPr/>
      </p:nvGrpSpPr>
      <p:grpSpPr>
        <a:xfrm>
          <a:off x="0" y="0"/>
          <a:ext cx="0" cy="0"/>
          <a:chOff x="0" y="0"/>
          <a:chExt cx="0" cy="0"/>
        </a:xfrm>
      </p:grpSpPr>
      <p:sp>
        <p:nvSpPr>
          <p:cNvPr id="88" name="Google Shape;88;p20"/>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Roboto"/>
              <a:buNone/>
              <a:defRPr b="0" i="0" sz="6000" u="none" cap="none" strike="noStrike">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1400"/>
              <a:buFont typeface="Roboto"/>
              <a:buNone/>
              <a:defRPr sz="60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400"/>
              <a:buFont typeface="Roboto"/>
              <a:buNone/>
              <a:defRPr sz="60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400"/>
              <a:buFont typeface="Roboto"/>
              <a:buNone/>
              <a:defRPr sz="60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400"/>
              <a:buFont typeface="Roboto"/>
              <a:buNone/>
              <a:defRPr sz="60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400"/>
              <a:buFont typeface="Roboto"/>
              <a:buNone/>
              <a:defRPr sz="60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400"/>
              <a:buFont typeface="Roboto"/>
              <a:buNone/>
              <a:defRPr sz="60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400"/>
              <a:buFont typeface="Roboto"/>
              <a:buNone/>
              <a:defRPr sz="60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400"/>
              <a:buFont typeface="Roboto"/>
              <a:buNone/>
              <a:defRPr sz="6000">
                <a:solidFill>
                  <a:schemeClr val="lt1"/>
                </a:solidFill>
                <a:latin typeface="Roboto"/>
                <a:ea typeface="Roboto"/>
                <a:cs typeface="Roboto"/>
                <a:sym typeface="Roboto"/>
              </a:defRPr>
            </a:lvl9pPr>
          </a:lstStyle>
          <a:p/>
        </p:txBody>
      </p:sp>
      <p:sp>
        <p:nvSpPr>
          <p:cNvPr id="89" name="Google Shape;89;p2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lt2"/>
              </a:solidFill>
              <a:latin typeface="Roboto"/>
              <a:ea typeface="Roboto"/>
              <a:cs typeface="Roboto"/>
              <a:sym typeface="Robo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90" name="Shape 90"/>
        <p:cNvGrpSpPr/>
        <p:nvPr/>
      </p:nvGrpSpPr>
      <p:grpSpPr>
        <a:xfrm>
          <a:off x="0" y="0"/>
          <a:ext cx="0" cy="0"/>
          <a:chOff x="0" y="0"/>
          <a:chExt cx="0" cy="0"/>
        </a:xfrm>
      </p:grpSpPr>
      <p:sp>
        <p:nvSpPr>
          <p:cNvPr id="91" name="Google Shape;91;p21"/>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1"/>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2"/>
              </a:buClr>
              <a:buSzPts val="1400"/>
              <a:buFont typeface="Roboto"/>
              <a:buNone/>
              <a:defRPr b="0" i="0" sz="4200" u="none" cap="none" strike="noStrike">
                <a:solidFill>
                  <a:schemeClr val="dk2"/>
                </a:solidFill>
                <a:latin typeface="Roboto"/>
                <a:ea typeface="Roboto"/>
                <a:cs typeface="Roboto"/>
                <a:sym typeface="Roboto"/>
              </a:defRPr>
            </a:lvl1pPr>
            <a:lvl2pPr lvl="1" algn="ctr">
              <a:lnSpc>
                <a:spcPct val="100000"/>
              </a:lnSpc>
              <a:spcBef>
                <a:spcPts val="0"/>
              </a:spcBef>
              <a:spcAft>
                <a:spcPts val="0"/>
              </a:spcAft>
              <a:buClr>
                <a:schemeClr val="dk2"/>
              </a:buClr>
              <a:buSzPts val="1400"/>
              <a:buFont typeface="Roboto"/>
              <a:buNone/>
              <a:defRPr sz="4200">
                <a:solidFill>
                  <a:schemeClr val="dk2"/>
                </a:solidFill>
                <a:latin typeface="Roboto"/>
                <a:ea typeface="Roboto"/>
                <a:cs typeface="Roboto"/>
                <a:sym typeface="Roboto"/>
              </a:defRPr>
            </a:lvl2pPr>
            <a:lvl3pPr lvl="2" algn="ctr">
              <a:lnSpc>
                <a:spcPct val="100000"/>
              </a:lnSpc>
              <a:spcBef>
                <a:spcPts val="0"/>
              </a:spcBef>
              <a:spcAft>
                <a:spcPts val="0"/>
              </a:spcAft>
              <a:buClr>
                <a:schemeClr val="dk2"/>
              </a:buClr>
              <a:buSzPts val="1400"/>
              <a:buFont typeface="Roboto"/>
              <a:buNone/>
              <a:defRPr sz="4200">
                <a:solidFill>
                  <a:schemeClr val="dk2"/>
                </a:solidFill>
                <a:latin typeface="Roboto"/>
                <a:ea typeface="Roboto"/>
                <a:cs typeface="Roboto"/>
                <a:sym typeface="Roboto"/>
              </a:defRPr>
            </a:lvl3pPr>
            <a:lvl4pPr lvl="3" algn="ctr">
              <a:lnSpc>
                <a:spcPct val="100000"/>
              </a:lnSpc>
              <a:spcBef>
                <a:spcPts val="0"/>
              </a:spcBef>
              <a:spcAft>
                <a:spcPts val="0"/>
              </a:spcAft>
              <a:buClr>
                <a:schemeClr val="dk2"/>
              </a:buClr>
              <a:buSzPts val="1400"/>
              <a:buFont typeface="Roboto"/>
              <a:buNone/>
              <a:defRPr sz="4200">
                <a:solidFill>
                  <a:schemeClr val="dk2"/>
                </a:solidFill>
                <a:latin typeface="Roboto"/>
                <a:ea typeface="Roboto"/>
                <a:cs typeface="Roboto"/>
                <a:sym typeface="Roboto"/>
              </a:defRPr>
            </a:lvl4pPr>
            <a:lvl5pPr lvl="4" algn="ctr">
              <a:lnSpc>
                <a:spcPct val="100000"/>
              </a:lnSpc>
              <a:spcBef>
                <a:spcPts val="0"/>
              </a:spcBef>
              <a:spcAft>
                <a:spcPts val="0"/>
              </a:spcAft>
              <a:buClr>
                <a:schemeClr val="dk2"/>
              </a:buClr>
              <a:buSzPts val="1400"/>
              <a:buFont typeface="Roboto"/>
              <a:buNone/>
              <a:defRPr sz="4200">
                <a:solidFill>
                  <a:schemeClr val="dk2"/>
                </a:solidFill>
                <a:latin typeface="Roboto"/>
                <a:ea typeface="Roboto"/>
                <a:cs typeface="Roboto"/>
                <a:sym typeface="Roboto"/>
              </a:defRPr>
            </a:lvl5pPr>
            <a:lvl6pPr lvl="5" algn="ctr">
              <a:lnSpc>
                <a:spcPct val="100000"/>
              </a:lnSpc>
              <a:spcBef>
                <a:spcPts val="0"/>
              </a:spcBef>
              <a:spcAft>
                <a:spcPts val="0"/>
              </a:spcAft>
              <a:buClr>
                <a:schemeClr val="dk2"/>
              </a:buClr>
              <a:buSzPts val="1400"/>
              <a:buFont typeface="Roboto"/>
              <a:buNone/>
              <a:defRPr sz="4200">
                <a:solidFill>
                  <a:schemeClr val="dk2"/>
                </a:solidFill>
                <a:latin typeface="Roboto"/>
                <a:ea typeface="Roboto"/>
                <a:cs typeface="Roboto"/>
                <a:sym typeface="Roboto"/>
              </a:defRPr>
            </a:lvl6pPr>
            <a:lvl7pPr lvl="6" algn="ctr">
              <a:lnSpc>
                <a:spcPct val="100000"/>
              </a:lnSpc>
              <a:spcBef>
                <a:spcPts val="0"/>
              </a:spcBef>
              <a:spcAft>
                <a:spcPts val="0"/>
              </a:spcAft>
              <a:buClr>
                <a:schemeClr val="dk2"/>
              </a:buClr>
              <a:buSzPts val="1400"/>
              <a:buFont typeface="Roboto"/>
              <a:buNone/>
              <a:defRPr sz="4200">
                <a:solidFill>
                  <a:schemeClr val="dk2"/>
                </a:solidFill>
                <a:latin typeface="Roboto"/>
                <a:ea typeface="Roboto"/>
                <a:cs typeface="Roboto"/>
                <a:sym typeface="Roboto"/>
              </a:defRPr>
            </a:lvl7pPr>
            <a:lvl8pPr lvl="7" algn="ctr">
              <a:lnSpc>
                <a:spcPct val="100000"/>
              </a:lnSpc>
              <a:spcBef>
                <a:spcPts val="0"/>
              </a:spcBef>
              <a:spcAft>
                <a:spcPts val="0"/>
              </a:spcAft>
              <a:buClr>
                <a:schemeClr val="dk2"/>
              </a:buClr>
              <a:buSzPts val="1400"/>
              <a:buFont typeface="Roboto"/>
              <a:buNone/>
              <a:defRPr sz="4200">
                <a:solidFill>
                  <a:schemeClr val="dk2"/>
                </a:solidFill>
                <a:latin typeface="Roboto"/>
                <a:ea typeface="Roboto"/>
                <a:cs typeface="Roboto"/>
                <a:sym typeface="Roboto"/>
              </a:defRPr>
            </a:lvl8pPr>
            <a:lvl9pPr lvl="8" algn="ctr">
              <a:lnSpc>
                <a:spcPct val="100000"/>
              </a:lnSpc>
              <a:spcBef>
                <a:spcPts val="0"/>
              </a:spcBef>
              <a:spcAft>
                <a:spcPts val="0"/>
              </a:spcAft>
              <a:buClr>
                <a:schemeClr val="dk2"/>
              </a:buClr>
              <a:buSzPts val="1400"/>
              <a:buFont typeface="Roboto"/>
              <a:buNone/>
              <a:defRPr sz="4200">
                <a:solidFill>
                  <a:schemeClr val="dk2"/>
                </a:solidFill>
                <a:latin typeface="Roboto"/>
                <a:ea typeface="Roboto"/>
                <a:cs typeface="Roboto"/>
                <a:sym typeface="Roboto"/>
              </a:defRPr>
            </a:lvl9pPr>
          </a:lstStyle>
          <a:p/>
        </p:txBody>
      </p:sp>
      <p:sp>
        <p:nvSpPr>
          <p:cNvPr id="94" name="Google Shape;94;p21"/>
          <p:cNvSpPr txBox="1"/>
          <p:nvPr>
            <p:ph idx="1" type="subTitle"/>
          </p:nvPr>
        </p:nvSpPr>
        <p:spPr>
          <a:xfrm>
            <a:off x="265500" y="2779466"/>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lt2"/>
              </a:buClr>
              <a:buSzPts val="1400"/>
              <a:buFont typeface="Roboto"/>
              <a:buNone/>
              <a:defRPr b="0" i="0" sz="2100" u="none" cap="none" strike="noStrike">
                <a:solidFill>
                  <a:schemeClr val="lt2"/>
                </a:solidFill>
                <a:latin typeface="Roboto"/>
                <a:ea typeface="Roboto"/>
                <a:cs typeface="Roboto"/>
                <a:sym typeface="Roboto"/>
              </a:defRPr>
            </a:lvl1pPr>
            <a:lvl2pPr lvl="1" marR="0" algn="ctr">
              <a:lnSpc>
                <a:spcPct val="100000"/>
              </a:lnSpc>
              <a:spcBef>
                <a:spcPts val="0"/>
              </a:spcBef>
              <a:spcAft>
                <a:spcPts val="0"/>
              </a:spcAft>
              <a:buClr>
                <a:schemeClr val="lt2"/>
              </a:buClr>
              <a:buSzPts val="1400"/>
              <a:buFont typeface="Roboto"/>
              <a:buNone/>
              <a:defRPr b="0" i="0" sz="2100" u="none" cap="none" strike="noStrike">
                <a:solidFill>
                  <a:schemeClr val="lt2"/>
                </a:solidFill>
                <a:latin typeface="Roboto"/>
                <a:ea typeface="Roboto"/>
                <a:cs typeface="Roboto"/>
                <a:sym typeface="Roboto"/>
              </a:defRPr>
            </a:lvl2pPr>
            <a:lvl3pPr lvl="2" marR="0" algn="ctr">
              <a:lnSpc>
                <a:spcPct val="100000"/>
              </a:lnSpc>
              <a:spcBef>
                <a:spcPts val="0"/>
              </a:spcBef>
              <a:spcAft>
                <a:spcPts val="0"/>
              </a:spcAft>
              <a:buClr>
                <a:schemeClr val="lt2"/>
              </a:buClr>
              <a:buSzPts val="1400"/>
              <a:buFont typeface="Roboto"/>
              <a:buNone/>
              <a:defRPr b="0" i="0" sz="2100" u="none" cap="none" strike="noStrike">
                <a:solidFill>
                  <a:schemeClr val="lt2"/>
                </a:solidFill>
                <a:latin typeface="Roboto"/>
                <a:ea typeface="Roboto"/>
                <a:cs typeface="Roboto"/>
                <a:sym typeface="Roboto"/>
              </a:defRPr>
            </a:lvl3pPr>
            <a:lvl4pPr lvl="3" marR="0" algn="ctr">
              <a:lnSpc>
                <a:spcPct val="100000"/>
              </a:lnSpc>
              <a:spcBef>
                <a:spcPts val="0"/>
              </a:spcBef>
              <a:spcAft>
                <a:spcPts val="0"/>
              </a:spcAft>
              <a:buClr>
                <a:schemeClr val="lt2"/>
              </a:buClr>
              <a:buSzPts val="1400"/>
              <a:buFont typeface="Roboto"/>
              <a:buNone/>
              <a:defRPr b="0" i="0" sz="2100" u="none" cap="none" strike="noStrike">
                <a:solidFill>
                  <a:schemeClr val="lt2"/>
                </a:solidFill>
                <a:latin typeface="Roboto"/>
                <a:ea typeface="Roboto"/>
                <a:cs typeface="Roboto"/>
                <a:sym typeface="Roboto"/>
              </a:defRPr>
            </a:lvl4pPr>
            <a:lvl5pPr lvl="4" marR="0" algn="ctr">
              <a:lnSpc>
                <a:spcPct val="100000"/>
              </a:lnSpc>
              <a:spcBef>
                <a:spcPts val="0"/>
              </a:spcBef>
              <a:spcAft>
                <a:spcPts val="0"/>
              </a:spcAft>
              <a:buClr>
                <a:schemeClr val="lt2"/>
              </a:buClr>
              <a:buSzPts val="1400"/>
              <a:buFont typeface="Roboto"/>
              <a:buNone/>
              <a:defRPr b="0" i="0" sz="2100" u="none" cap="none" strike="noStrike">
                <a:solidFill>
                  <a:schemeClr val="lt2"/>
                </a:solidFill>
                <a:latin typeface="Roboto"/>
                <a:ea typeface="Roboto"/>
                <a:cs typeface="Roboto"/>
                <a:sym typeface="Roboto"/>
              </a:defRPr>
            </a:lvl5pPr>
            <a:lvl6pPr lvl="5" marR="0" algn="ctr">
              <a:lnSpc>
                <a:spcPct val="100000"/>
              </a:lnSpc>
              <a:spcBef>
                <a:spcPts val="0"/>
              </a:spcBef>
              <a:spcAft>
                <a:spcPts val="0"/>
              </a:spcAft>
              <a:buClr>
                <a:schemeClr val="lt2"/>
              </a:buClr>
              <a:buSzPts val="1400"/>
              <a:buFont typeface="Roboto"/>
              <a:buNone/>
              <a:defRPr b="0" i="0" sz="2100" u="none" cap="none" strike="noStrike">
                <a:solidFill>
                  <a:schemeClr val="lt2"/>
                </a:solidFill>
                <a:latin typeface="Roboto"/>
                <a:ea typeface="Roboto"/>
                <a:cs typeface="Roboto"/>
                <a:sym typeface="Roboto"/>
              </a:defRPr>
            </a:lvl6pPr>
            <a:lvl7pPr lvl="6" marR="0" algn="ctr">
              <a:lnSpc>
                <a:spcPct val="100000"/>
              </a:lnSpc>
              <a:spcBef>
                <a:spcPts val="0"/>
              </a:spcBef>
              <a:spcAft>
                <a:spcPts val="0"/>
              </a:spcAft>
              <a:buClr>
                <a:schemeClr val="lt2"/>
              </a:buClr>
              <a:buSzPts val="1400"/>
              <a:buFont typeface="Roboto"/>
              <a:buNone/>
              <a:defRPr b="0" i="0" sz="2100" u="none" cap="none" strike="noStrike">
                <a:solidFill>
                  <a:schemeClr val="lt2"/>
                </a:solidFill>
                <a:latin typeface="Roboto"/>
                <a:ea typeface="Roboto"/>
                <a:cs typeface="Roboto"/>
                <a:sym typeface="Roboto"/>
              </a:defRPr>
            </a:lvl7pPr>
            <a:lvl8pPr lvl="7" marR="0" algn="ctr">
              <a:lnSpc>
                <a:spcPct val="100000"/>
              </a:lnSpc>
              <a:spcBef>
                <a:spcPts val="0"/>
              </a:spcBef>
              <a:spcAft>
                <a:spcPts val="0"/>
              </a:spcAft>
              <a:buClr>
                <a:schemeClr val="lt2"/>
              </a:buClr>
              <a:buSzPts val="1400"/>
              <a:buFont typeface="Roboto"/>
              <a:buNone/>
              <a:defRPr b="0" i="0" sz="2100" u="none" cap="none" strike="noStrike">
                <a:solidFill>
                  <a:schemeClr val="lt2"/>
                </a:solidFill>
                <a:latin typeface="Roboto"/>
                <a:ea typeface="Roboto"/>
                <a:cs typeface="Roboto"/>
                <a:sym typeface="Roboto"/>
              </a:defRPr>
            </a:lvl8pPr>
            <a:lvl9pPr lvl="8" marR="0" algn="ctr">
              <a:lnSpc>
                <a:spcPct val="100000"/>
              </a:lnSpc>
              <a:spcBef>
                <a:spcPts val="0"/>
              </a:spcBef>
              <a:spcAft>
                <a:spcPts val="0"/>
              </a:spcAft>
              <a:buClr>
                <a:schemeClr val="lt2"/>
              </a:buClr>
              <a:buSzPts val="1400"/>
              <a:buFont typeface="Roboto"/>
              <a:buNone/>
              <a:defRPr b="0" i="0" sz="2100" u="none" cap="none" strike="noStrike">
                <a:solidFill>
                  <a:schemeClr val="lt2"/>
                </a:solidFill>
                <a:latin typeface="Roboto"/>
                <a:ea typeface="Roboto"/>
                <a:cs typeface="Roboto"/>
                <a:sym typeface="Roboto"/>
              </a:defRPr>
            </a:lvl9pPr>
          </a:lstStyle>
          <a:p/>
        </p:txBody>
      </p:sp>
      <p:sp>
        <p:nvSpPr>
          <p:cNvPr id="95" name="Google Shape;95;p2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chemeClr val="lt1"/>
              </a:buClr>
              <a:buSzPts val="1400"/>
              <a:buFont typeface="Roboto"/>
              <a:buNone/>
              <a:defRPr b="0" i="0" sz="1800" u="none" cap="none" strike="noStrike">
                <a:solidFill>
                  <a:schemeClr val="lt1"/>
                </a:solidFill>
                <a:latin typeface="Roboto"/>
                <a:ea typeface="Roboto"/>
                <a:cs typeface="Roboto"/>
                <a:sym typeface="Roboto"/>
              </a:defRPr>
            </a:lvl1pPr>
            <a:lvl2pPr indent="-228600" lvl="1" marL="914400" marR="0" algn="l">
              <a:lnSpc>
                <a:spcPct val="115000"/>
              </a:lnSpc>
              <a:spcBef>
                <a:spcPts val="1600"/>
              </a:spcBef>
              <a:spcAft>
                <a:spcPts val="0"/>
              </a:spcAft>
              <a:buClr>
                <a:schemeClr val="lt1"/>
              </a:buClr>
              <a:buSzPts val="1400"/>
              <a:buFont typeface="Roboto"/>
              <a:buNone/>
              <a:defRPr b="0" i="0" sz="1400" u="none" cap="none" strike="noStrike">
                <a:solidFill>
                  <a:schemeClr val="lt1"/>
                </a:solidFill>
                <a:latin typeface="Roboto"/>
                <a:ea typeface="Roboto"/>
                <a:cs typeface="Roboto"/>
                <a:sym typeface="Roboto"/>
              </a:defRPr>
            </a:lvl2pPr>
            <a:lvl3pPr indent="-228600" lvl="2" marL="1371600" marR="0" algn="l">
              <a:lnSpc>
                <a:spcPct val="115000"/>
              </a:lnSpc>
              <a:spcBef>
                <a:spcPts val="1600"/>
              </a:spcBef>
              <a:spcAft>
                <a:spcPts val="0"/>
              </a:spcAft>
              <a:buClr>
                <a:schemeClr val="lt1"/>
              </a:buClr>
              <a:buSzPts val="1400"/>
              <a:buFont typeface="Roboto"/>
              <a:buNone/>
              <a:defRPr b="0" i="0" sz="1400" u="none" cap="none" strike="noStrike">
                <a:solidFill>
                  <a:schemeClr val="lt1"/>
                </a:solidFill>
                <a:latin typeface="Roboto"/>
                <a:ea typeface="Roboto"/>
                <a:cs typeface="Roboto"/>
                <a:sym typeface="Roboto"/>
              </a:defRPr>
            </a:lvl3pPr>
            <a:lvl4pPr indent="-228600" lvl="3" marL="1828800" marR="0" algn="l">
              <a:lnSpc>
                <a:spcPct val="115000"/>
              </a:lnSpc>
              <a:spcBef>
                <a:spcPts val="1600"/>
              </a:spcBef>
              <a:spcAft>
                <a:spcPts val="0"/>
              </a:spcAft>
              <a:buClr>
                <a:schemeClr val="lt1"/>
              </a:buClr>
              <a:buSzPts val="1400"/>
              <a:buFont typeface="Roboto"/>
              <a:buNone/>
              <a:defRPr b="0" i="0" sz="1400" u="none" cap="none" strike="noStrike">
                <a:solidFill>
                  <a:schemeClr val="lt1"/>
                </a:solidFill>
                <a:latin typeface="Roboto"/>
                <a:ea typeface="Roboto"/>
                <a:cs typeface="Roboto"/>
                <a:sym typeface="Roboto"/>
              </a:defRPr>
            </a:lvl4pPr>
            <a:lvl5pPr indent="-228600" lvl="4" marL="2286000" marR="0" algn="l">
              <a:lnSpc>
                <a:spcPct val="115000"/>
              </a:lnSpc>
              <a:spcBef>
                <a:spcPts val="1600"/>
              </a:spcBef>
              <a:spcAft>
                <a:spcPts val="0"/>
              </a:spcAft>
              <a:buClr>
                <a:schemeClr val="lt1"/>
              </a:buClr>
              <a:buSzPts val="1400"/>
              <a:buFont typeface="Roboto"/>
              <a:buNone/>
              <a:defRPr b="0" i="0" sz="1400" u="none" cap="none" strike="noStrike">
                <a:solidFill>
                  <a:schemeClr val="lt1"/>
                </a:solidFill>
                <a:latin typeface="Roboto"/>
                <a:ea typeface="Roboto"/>
                <a:cs typeface="Roboto"/>
                <a:sym typeface="Roboto"/>
              </a:defRPr>
            </a:lvl5pPr>
            <a:lvl6pPr indent="-228600" lvl="5" marL="2743200" marR="0" algn="l">
              <a:lnSpc>
                <a:spcPct val="115000"/>
              </a:lnSpc>
              <a:spcBef>
                <a:spcPts val="1600"/>
              </a:spcBef>
              <a:spcAft>
                <a:spcPts val="0"/>
              </a:spcAft>
              <a:buClr>
                <a:schemeClr val="lt1"/>
              </a:buClr>
              <a:buSzPts val="1400"/>
              <a:buFont typeface="Roboto"/>
              <a:buNone/>
              <a:defRPr b="0" i="0" sz="1400" u="none" cap="none" strike="noStrike">
                <a:solidFill>
                  <a:schemeClr val="lt1"/>
                </a:solidFill>
                <a:latin typeface="Roboto"/>
                <a:ea typeface="Roboto"/>
                <a:cs typeface="Roboto"/>
                <a:sym typeface="Roboto"/>
              </a:defRPr>
            </a:lvl6pPr>
            <a:lvl7pPr indent="-228600" lvl="6" marL="3200400" marR="0" algn="l">
              <a:lnSpc>
                <a:spcPct val="115000"/>
              </a:lnSpc>
              <a:spcBef>
                <a:spcPts val="1600"/>
              </a:spcBef>
              <a:spcAft>
                <a:spcPts val="0"/>
              </a:spcAft>
              <a:buClr>
                <a:schemeClr val="lt1"/>
              </a:buClr>
              <a:buSzPts val="1400"/>
              <a:buFont typeface="Roboto"/>
              <a:buNone/>
              <a:defRPr b="0" i="0" sz="1400" u="none" cap="none" strike="noStrike">
                <a:solidFill>
                  <a:schemeClr val="lt1"/>
                </a:solidFill>
                <a:latin typeface="Roboto"/>
                <a:ea typeface="Roboto"/>
                <a:cs typeface="Roboto"/>
                <a:sym typeface="Roboto"/>
              </a:defRPr>
            </a:lvl7pPr>
            <a:lvl8pPr indent="-228600" lvl="7" marL="3657600" marR="0" algn="l">
              <a:lnSpc>
                <a:spcPct val="115000"/>
              </a:lnSpc>
              <a:spcBef>
                <a:spcPts val="1600"/>
              </a:spcBef>
              <a:spcAft>
                <a:spcPts val="0"/>
              </a:spcAft>
              <a:buClr>
                <a:schemeClr val="lt1"/>
              </a:buClr>
              <a:buSzPts val="1400"/>
              <a:buFont typeface="Roboto"/>
              <a:buNone/>
              <a:defRPr b="0" i="0" sz="1400" u="none" cap="none" strike="noStrike">
                <a:solidFill>
                  <a:schemeClr val="lt1"/>
                </a:solidFill>
                <a:latin typeface="Roboto"/>
                <a:ea typeface="Roboto"/>
                <a:cs typeface="Roboto"/>
                <a:sym typeface="Roboto"/>
              </a:defRPr>
            </a:lvl8pPr>
            <a:lvl9pPr indent="-228600" lvl="8" marL="4114800" marR="0" algn="l">
              <a:lnSpc>
                <a:spcPct val="115000"/>
              </a:lnSpc>
              <a:spcBef>
                <a:spcPts val="1600"/>
              </a:spcBef>
              <a:spcAft>
                <a:spcPts val="1600"/>
              </a:spcAft>
              <a:buClr>
                <a:schemeClr val="lt1"/>
              </a:buClr>
              <a:buSzPts val="1400"/>
              <a:buFont typeface="Roboto"/>
              <a:buNone/>
              <a:defRPr b="0" i="0" sz="1400" u="none" cap="none" strike="noStrike">
                <a:solidFill>
                  <a:schemeClr val="lt1"/>
                </a:solidFill>
                <a:latin typeface="Roboto"/>
                <a:ea typeface="Roboto"/>
                <a:cs typeface="Roboto"/>
                <a:sym typeface="Roboto"/>
              </a:defRPr>
            </a:lvl9pPr>
          </a:lstStyle>
          <a:p/>
        </p:txBody>
      </p:sp>
      <p:sp>
        <p:nvSpPr>
          <p:cNvPr id="96" name="Google Shape;96;p2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lt2"/>
              </a:solidFill>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97" name="Shape 97"/>
        <p:cNvGrpSpPr/>
        <p:nvPr/>
      </p:nvGrpSpPr>
      <p:grpSpPr>
        <a:xfrm>
          <a:off x="0" y="0"/>
          <a:ext cx="0" cy="0"/>
          <a:chOff x="0" y="0"/>
          <a:chExt cx="0" cy="0"/>
        </a:xfrm>
      </p:grpSpPr>
      <p:sp>
        <p:nvSpPr>
          <p:cNvPr id="98" name="Google Shape;98;p22"/>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2"/>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2"/>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1400"/>
              <a:buFont typeface="Roboto"/>
              <a:buNone/>
              <a:defRPr b="0" i="0" sz="1200" u="none" cap="none" strike="noStrike">
                <a:solidFill>
                  <a:schemeClr val="lt1"/>
                </a:solidFill>
                <a:latin typeface="Roboto"/>
                <a:ea typeface="Roboto"/>
                <a:cs typeface="Roboto"/>
                <a:sym typeface="Roboto"/>
              </a:defRPr>
            </a:lvl1pPr>
            <a:lvl2pPr indent="-228600" lvl="1" marL="914400" marR="0" algn="l">
              <a:lnSpc>
                <a:spcPct val="115000"/>
              </a:lnSpc>
              <a:spcBef>
                <a:spcPts val="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2pPr>
            <a:lvl3pPr indent="-228600" lvl="2" marL="1371600" marR="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3pPr>
            <a:lvl4pPr indent="-228600" lvl="3" marL="1828800" marR="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4pPr>
            <a:lvl5pPr indent="-228600" lvl="4" marL="2286000" marR="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5pPr>
            <a:lvl6pPr indent="-228600" lvl="5" marL="2743200" marR="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6pPr>
            <a:lvl7pPr indent="-228600" lvl="6" marL="3200400" marR="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7pPr>
            <a:lvl8pPr indent="-228600" lvl="7" marL="3657600" marR="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8pPr>
            <a:lvl9pPr indent="-228600" lvl="8" marL="4114800" marR="0" algn="l">
              <a:lnSpc>
                <a:spcPct val="115000"/>
              </a:lnSpc>
              <a:spcBef>
                <a:spcPts val="160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9pPr>
          </a:lstStyle>
          <a:p/>
        </p:txBody>
      </p:sp>
      <p:sp>
        <p:nvSpPr>
          <p:cNvPr id="101" name="Google Shape;101;p2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lt2"/>
              </a:solidFill>
              <a:latin typeface="Roboto"/>
              <a:ea typeface="Roboto"/>
              <a:cs typeface="Roboto"/>
              <a:sym typeface="Robo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bg>
      <p:bgPr>
        <a:solidFill>
          <a:schemeClr val="accent4"/>
        </a:solidFill>
      </p:bgPr>
    </p:bg>
    <p:spTree>
      <p:nvGrpSpPr>
        <p:cNvPr id="102" name="Shape 102"/>
        <p:cNvGrpSpPr/>
        <p:nvPr/>
      </p:nvGrpSpPr>
      <p:grpSpPr>
        <a:xfrm>
          <a:off x="0" y="0"/>
          <a:ext cx="0" cy="0"/>
          <a:chOff x="0" y="0"/>
          <a:chExt cx="0" cy="0"/>
        </a:xfrm>
      </p:grpSpPr>
      <p:sp>
        <p:nvSpPr>
          <p:cNvPr id="103" name="Google Shape;103;p23"/>
          <p:cNvSpPr txBox="1"/>
          <p:nvPr>
            <p:ph type="title"/>
          </p:nvPr>
        </p:nvSpPr>
        <p:spPr>
          <a:xfrm>
            <a:off x="475500" y="1258525"/>
            <a:ext cx="8222100" cy="1963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2"/>
              </a:buClr>
              <a:buSzPts val="1400"/>
              <a:buFont typeface="Roboto"/>
              <a:buNone/>
              <a:defRPr b="0" i="0" sz="12000" u="none" cap="none" strike="noStrike">
                <a:solidFill>
                  <a:schemeClr val="dk2"/>
                </a:solidFill>
                <a:latin typeface="Roboto"/>
                <a:ea typeface="Roboto"/>
                <a:cs typeface="Roboto"/>
                <a:sym typeface="Roboto"/>
              </a:defRPr>
            </a:lvl1pPr>
            <a:lvl2pPr lvl="1" algn="ctr">
              <a:lnSpc>
                <a:spcPct val="100000"/>
              </a:lnSpc>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2pPr>
            <a:lvl3pPr lvl="2" algn="ctr">
              <a:lnSpc>
                <a:spcPct val="100000"/>
              </a:lnSpc>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3pPr>
            <a:lvl4pPr lvl="3" algn="ctr">
              <a:lnSpc>
                <a:spcPct val="100000"/>
              </a:lnSpc>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4pPr>
            <a:lvl5pPr lvl="4" algn="ctr">
              <a:lnSpc>
                <a:spcPct val="100000"/>
              </a:lnSpc>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5pPr>
            <a:lvl6pPr lvl="5" algn="ctr">
              <a:lnSpc>
                <a:spcPct val="100000"/>
              </a:lnSpc>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6pPr>
            <a:lvl7pPr lvl="6" algn="ctr">
              <a:lnSpc>
                <a:spcPct val="100000"/>
              </a:lnSpc>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7pPr>
            <a:lvl8pPr lvl="7" algn="ctr">
              <a:lnSpc>
                <a:spcPct val="100000"/>
              </a:lnSpc>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8pPr>
            <a:lvl9pPr lvl="8" algn="ctr">
              <a:lnSpc>
                <a:spcPct val="100000"/>
              </a:lnSpc>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9pPr>
          </a:lstStyle>
          <a:p/>
        </p:txBody>
      </p:sp>
      <p:sp>
        <p:nvSpPr>
          <p:cNvPr id="104" name="Google Shape;104;p23"/>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Autofit/>
          </a:bodyPr>
          <a:lstStyle>
            <a:lvl1pPr indent="-228600" lvl="0" marL="457200" marR="0" algn="ctr">
              <a:lnSpc>
                <a:spcPct val="115000"/>
              </a:lnSpc>
              <a:spcBef>
                <a:spcPts val="0"/>
              </a:spcBef>
              <a:spcAft>
                <a:spcPts val="0"/>
              </a:spcAft>
              <a:buClr>
                <a:schemeClr val="lt2"/>
              </a:buClr>
              <a:buSzPts val="1400"/>
              <a:buFont typeface="Roboto"/>
              <a:buNone/>
              <a:defRPr b="0" i="0" sz="1800" u="none" cap="none" strike="noStrike">
                <a:solidFill>
                  <a:schemeClr val="lt2"/>
                </a:solidFill>
                <a:latin typeface="Roboto"/>
                <a:ea typeface="Roboto"/>
                <a:cs typeface="Roboto"/>
                <a:sym typeface="Roboto"/>
              </a:defRPr>
            </a:lvl1pPr>
            <a:lvl2pPr indent="-228600" lvl="1" marL="914400" marR="0" algn="ctr">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2pPr>
            <a:lvl3pPr indent="-228600" lvl="2" marL="1371600" marR="0" algn="ctr">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3pPr>
            <a:lvl4pPr indent="-228600" lvl="3" marL="1828800" marR="0" algn="ctr">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4pPr>
            <a:lvl5pPr indent="-228600" lvl="4" marL="2286000" marR="0" algn="ctr">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5pPr>
            <a:lvl6pPr indent="-228600" lvl="5" marL="2743200" marR="0" algn="ctr">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6pPr>
            <a:lvl7pPr indent="-228600" lvl="6" marL="3200400" marR="0" algn="ctr">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7pPr>
            <a:lvl8pPr indent="-228600" lvl="7" marL="3657600" marR="0" algn="ctr">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8pPr>
            <a:lvl9pPr indent="-228600" lvl="8" marL="4114800" marR="0" algn="ctr">
              <a:lnSpc>
                <a:spcPct val="115000"/>
              </a:lnSpc>
              <a:spcBef>
                <a:spcPts val="160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9pPr>
          </a:lstStyle>
          <a:p/>
        </p:txBody>
      </p:sp>
      <p:sp>
        <p:nvSpPr>
          <p:cNvPr id="105" name="Google Shape;105;p2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lt2"/>
              </a:solidFill>
              <a:latin typeface="Roboto"/>
              <a:ea typeface="Roboto"/>
              <a:cs typeface="Roboto"/>
              <a:sym typeface="Robo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06" name="Shape 106"/>
        <p:cNvGrpSpPr/>
        <p:nvPr/>
      </p:nvGrpSpPr>
      <p:grpSpPr>
        <a:xfrm>
          <a:off x="0" y="0"/>
          <a:ext cx="0" cy="0"/>
          <a:chOff x="0" y="0"/>
          <a:chExt cx="0" cy="0"/>
        </a:xfrm>
      </p:grpSpPr>
      <p:sp>
        <p:nvSpPr>
          <p:cNvPr id="107" name="Google Shape;107;p2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lt2"/>
              </a:solidFill>
              <a:latin typeface="Roboto"/>
              <a:ea typeface="Roboto"/>
              <a:cs typeface="Roboto"/>
              <a:sym typeface="Robo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14" name="Shape 114"/>
        <p:cNvGrpSpPr/>
        <p:nvPr/>
      </p:nvGrpSpPr>
      <p:grpSpPr>
        <a:xfrm>
          <a:off x="0" y="0"/>
          <a:ext cx="0" cy="0"/>
          <a:chOff x="0" y="0"/>
          <a:chExt cx="0" cy="0"/>
        </a:xfrm>
      </p:grpSpPr>
      <p:sp>
        <p:nvSpPr>
          <p:cNvPr id="115" name="Google Shape;115;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16" name="Google Shape;116;p2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7" name="Google Shape;11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8" name="Google Shape;11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9" name="Google Shape;11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20" name="Shape 120"/>
        <p:cNvGrpSpPr/>
        <p:nvPr/>
      </p:nvGrpSpPr>
      <p:grpSpPr>
        <a:xfrm>
          <a:off x="0" y="0"/>
          <a:ext cx="0" cy="0"/>
          <a:chOff x="0" y="0"/>
          <a:chExt cx="0" cy="0"/>
        </a:xfrm>
      </p:grpSpPr>
      <p:sp>
        <p:nvSpPr>
          <p:cNvPr id="121" name="Google Shape;121;p2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marR="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22" name="Google Shape;122;p27"/>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marR="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23" name="Google Shape;123;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4" name="Google Shape;124;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5" name="Google Shape;125;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26" name="Shape 126"/>
        <p:cNvGrpSpPr/>
        <p:nvPr/>
      </p:nvGrpSpPr>
      <p:grpSpPr>
        <a:xfrm>
          <a:off x="0" y="0"/>
          <a:ext cx="0" cy="0"/>
          <a:chOff x="0" y="0"/>
          <a:chExt cx="0" cy="0"/>
        </a:xfrm>
      </p:grpSpPr>
      <p:sp>
        <p:nvSpPr>
          <p:cNvPr id="127" name="Google Shape;127;p2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28" name="Google Shape;128;p2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129" name="Google Shape;129;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0" name="Google Shape;130;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1" name="Google Shape;131;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32" name="Shape 132"/>
        <p:cNvGrpSpPr/>
        <p:nvPr/>
      </p:nvGrpSpPr>
      <p:grpSpPr>
        <a:xfrm>
          <a:off x="0" y="0"/>
          <a:ext cx="0" cy="0"/>
          <a:chOff x="0" y="0"/>
          <a:chExt cx="0" cy="0"/>
        </a:xfrm>
      </p:grpSpPr>
      <p:sp>
        <p:nvSpPr>
          <p:cNvPr id="133" name="Google Shape;133;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34" name="Google Shape;134;p2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5" name="Google Shape;135;p2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6" name="Google Shape;136;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7" name="Google Shape;137;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8" name="Google Shape;138;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39" name="Shape 139"/>
        <p:cNvGrpSpPr/>
        <p:nvPr/>
      </p:nvGrpSpPr>
      <p:grpSpPr>
        <a:xfrm>
          <a:off x="0" y="0"/>
          <a:ext cx="0" cy="0"/>
          <a:chOff x="0" y="0"/>
          <a:chExt cx="0" cy="0"/>
        </a:xfrm>
      </p:grpSpPr>
      <p:sp>
        <p:nvSpPr>
          <p:cNvPr id="140" name="Google Shape;140;p3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41" name="Google Shape;141;p3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42" name="Google Shape;142;p30"/>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3" name="Google Shape;143;p3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44" name="Google Shape;144;p30"/>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5" name="Google Shape;145;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6" name="Google Shape;146;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7" name="Google Shape;147;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48" name="Shape 148"/>
        <p:cNvGrpSpPr/>
        <p:nvPr/>
      </p:nvGrpSpPr>
      <p:grpSpPr>
        <a:xfrm>
          <a:off x="0" y="0"/>
          <a:ext cx="0" cy="0"/>
          <a:chOff x="0" y="0"/>
          <a:chExt cx="0" cy="0"/>
        </a:xfrm>
      </p:grpSpPr>
      <p:sp>
        <p:nvSpPr>
          <p:cNvPr id="149" name="Google Shape;149;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50" name="Google Shape;150;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1" name="Google Shape;151;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2" name="Google Shape;152;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53" name="Shape 153"/>
        <p:cNvGrpSpPr/>
        <p:nvPr/>
      </p:nvGrpSpPr>
      <p:grpSpPr>
        <a:xfrm>
          <a:off x="0" y="0"/>
          <a:ext cx="0" cy="0"/>
          <a:chOff x="0" y="0"/>
          <a:chExt cx="0" cy="0"/>
        </a:xfrm>
      </p:grpSpPr>
      <p:sp>
        <p:nvSpPr>
          <p:cNvPr id="154" name="Google Shape;154;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5" name="Google Shape;155;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6" name="Google Shape;156;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57" name="Shape 157"/>
        <p:cNvGrpSpPr/>
        <p:nvPr/>
      </p:nvGrpSpPr>
      <p:grpSpPr>
        <a:xfrm>
          <a:off x="0" y="0"/>
          <a:ext cx="0" cy="0"/>
          <a:chOff x="0" y="0"/>
          <a:chExt cx="0" cy="0"/>
        </a:xfrm>
      </p:grpSpPr>
      <p:sp>
        <p:nvSpPr>
          <p:cNvPr id="158" name="Google Shape;158;p3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59" name="Google Shape;159;p3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marR="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60" name="Google Shape;160;p3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61" name="Google Shape;161;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2" name="Google Shape;162;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3" name="Google Shape;163;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64" name="Shape 164"/>
        <p:cNvGrpSpPr/>
        <p:nvPr/>
      </p:nvGrpSpPr>
      <p:grpSpPr>
        <a:xfrm>
          <a:off x="0" y="0"/>
          <a:ext cx="0" cy="0"/>
          <a:chOff x="0" y="0"/>
          <a:chExt cx="0" cy="0"/>
        </a:xfrm>
      </p:grpSpPr>
      <p:sp>
        <p:nvSpPr>
          <p:cNvPr id="165" name="Google Shape;165;p3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66" name="Google Shape;166;p3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67" name="Google Shape;167;p3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68" name="Google Shape;168;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9" name="Google Shape;169;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0" name="Google Shape;170;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71" name="Shape 171"/>
        <p:cNvGrpSpPr/>
        <p:nvPr/>
      </p:nvGrpSpPr>
      <p:grpSpPr>
        <a:xfrm>
          <a:off x="0" y="0"/>
          <a:ext cx="0" cy="0"/>
          <a:chOff x="0" y="0"/>
          <a:chExt cx="0" cy="0"/>
        </a:xfrm>
      </p:grpSpPr>
      <p:sp>
        <p:nvSpPr>
          <p:cNvPr id="172" name="Google Shape;172;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73" name="Google Shape;173;p3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4" name="Google Shape;174;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5" name="Google Shape;175;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6" name="Google Shape;176;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77" name="Shape 177"/>
        <p:cNvGrpSpPr/>
        <p:nvPr/>
      </p:nvGrpSpPr>
      <p:grpSpPr>
        <a:xfrm>
          <a:off x="0" y="0"/>
          <a:ext cx="0" cy="0"/>
          <a:chOff x="0" y="0"/>
          <a:chExt cx="0" cy="0"/>
        </a:xfrm>
      </p:grpSpPr>
      <p:sp>
        <p:nvSpPr>
          <p:cNvPr id="178" name="Google Shape;178;p3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79" name="Google Shape;179;p3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80" name="Google Shape;180;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1" name="Google Shape;181;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2" name="Google Shape;182;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e seção 1">
  <p:cSld name="SECTION_HEADER_1">
    <p:bg>
      <p:bgPr>
        <a:blipFill>
          <a:blip r:embed="rId2">
            <a:alphaModFix/>
          </a:blip>
          <a:stretch>
            <a:fillRect/>
          </a:stretch>
        </a:blipFill>
      </p:bgPr>
    </p:bg>
    <p:spTree>
      <p:nvGrpSpPr>
        <p:cNvPr id="183" name="Shape 183"/>
        <p:cNvGrpSpPr/>
        <p:nvPr/>
      </p:nvGrpSpPr>
      <p:grpSpPr>
        <a:xfrm>
          <a:off x="0" y="0"/>
          <a:ext cx="0" cy="0"/>
          <a:chOff x="0" y="0"/>
          <a:chExt cx="0" cy="0"/>
        </a:xfrm>
      </p:grpSpPr>
      <p:sp>
        <p:nvSpPr>
          <p:cNvPr id="184" name="Google Shape;184;p37"/>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37"/>
          <p:cNvSpPr txBox="1"/>
          <p:nvPr>
            <p:ph type="title"/>
          </p:nvPr>
        </p:nvSpPr>
        <p:spPr>
          <a:xfrm>
            <a:off x="540300" y="2150850"/>
            <a:ext cx="6130200" cy="8418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FFFFFF"/>
              </a:buClr>
              <a:buSzPts val="3600"/>
              <a:buNone/>
              <a:defRPr sz="3600">
                <a:solidFill>
                  <a:srgbClr val="FFFFFF"/>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0" name="Shape 190"/>
        <p:cNvGrpSpPr/>
        <p:nvPr/>
      </p:nvGrpSpPr>
      <p:grpSpPr>
        <a:xfrm>
          <a:off x="0" y="0"/>
          <a:ext cx="0" cy="0"/>
          <a:chOff x="0" y="0"/>
          <a:chExt cx="0" cy="0"/>
        </a:xfrm>
      </p:grpSpPr>
      <p:sp>
        <p:nvSpPr>
          <p:cNvPr id="191" name="Google Shape;191;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2" name="Google Shape;192;p3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93" name="Google Shape;193;p3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94" name="Google Shape;194;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5" name="Shape 195"/>
        <p:cNvGrpSpPr/>
        <p:nvPr/>
      </p:nvGrpSpPr>
      <p:grpSpPr>
        <a:xfrm>
          <a:off x="0" y="0"/>
          <a:ext cx="0" cy="0"/>
          <a:chOff x="0" y="0"/>
          <a:chExt cx="0" cy="0"/>
        </a:xfrm>
      </p:grpSpPr>
      <p:sp>
        <p:nvSpPr>
          <p:cNvPr id="196" name="Google Shape;196;p40"/>
          <p:cNvSpPr txBox="1"/>
          <p:nvPr>
            <p:ph type="ctrTitle"/>
          </p:nvPr>
        </p:nvSpPr>
        <p:spPr>
          <a:xfrm>
            <a:off x="652078" y="713075"/>
            <a:ext cx="5947500" cy="2052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b="1" sz="36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197" name="Google Shape;197;p40"/>
          <p:cNvSpPr txBox="1"/>
          <p:nvPr>
            <p:ph idx="1" type="subTitle"/>
          </p:nvPr>
        </p:nvSpPr>
        <p:spPr>
          <a:xfrm>
            <a:off x="652075" y="2834125"/>
            <a:ext cx="5947500" cy="7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98" name="Google Shape;198;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1">
  <p:cSld name="TITLE_1">
    <p:bg>
      <p:bgPr>
        <a:solidFill>
          <a:srgbClr val="D35959"/>
        </a:solidFill>
      </p:bgPr>
    </p:bg>
    <p:spTree>
      <p:nvGrpSpPr>
        <p:cNvPr id="199" name="Shape 199"/>
        <p:cNvGrpSpPr/>
        <p:nvPr/>
      </p:nvGrpSpPr>
      <p:grpSpPr>
        <a:xfrm>
          <a:off x="0" y="0"/>
          <a:ext cx="0" cy="0"/>
          <a:chOff x="0" y="0"/>
          <a:chExt cx="0" cy="0"/>
        </a:xfrm>
      </p:grpSpPr>
      <p:sp>
        <p:nvSpPr>
          <p:cNvPr id="200" name="Google Shape;200;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201" name="Google Shape;201;p41"/>
          <p:cNvSpPr txBox="1"/>
          <p:nvPr>
            <p:ph type="ctrTitle"/>
          </p:nvPr>
        </p:nvSpPr>
        <p:spPr>
          <a:xfrm>
            <a:off x="652078" y="713075"/>
            <a:ext cx="5947500" cy="2052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600"/>
              <a:buNone/>
              <a:defRPr b="1" sz="3600">
                <a:solidFill>
                  <a:srgbClr val="FFFFFF"/>
                </a:solidFill>
              </a:defRPr>
            </a:lvl1pPr>
            <a:lvl2pPr lvl="1" algn="l">
              <a:lnSpc>
                <a:spcPct val="100000"/>
              </a:lnSpc>
              <a:spcBef>
                <a:spcPts val="0"/>
              </a:spcBef>
              <a:spcAft>
                <a:spcPts val="0"/>
              </a:spcAft>
              <a:buClr>
                <a:srgbClr val="0C487B"/>
              </a:buClr>
              <a:buSzPts val="5200"/>
              <a:buNone/>
              <a:defRPr sz="5200">
                <a:solidFill>
                  <a:srgbClr val="0C487B"/>
                </a:solidFill>
              </a:defRPr>
            </a:lvl2pPr>
            <a:lvl3pPr lvl="2" algn="l">
              <a:lnSpc>
                <a:spcPct val="100000"/>
              </a:lnSpc>
              <a:spcBef>
                <a:spcPts val="0"/>
              </a:spcBef>
              <a:spcAft>
                <a:spcPts val="0"/>
              </a:spcAft>
              <a:buClr>
                <a:srgbClr val="0C487B"/>
              </a:buClr>
              <a:buSzPts val="5200"/>
              <a:buNone/>
              <a:defRPr sz="5200">
                <a:solidFill>
                  <a:srgbClr val="0C487B"/>
                </a:solidFill>
              </a:defRPr>
            </a:lvl3pPr>
            <a:lvl4pPr lvl="3" algn="l">
              <a:lnSpc>
                <a:spcPct val="100000"/>
              </a:lnSpc>
              <a:spcBef>
                <a:spcPts val="0"/>
              </a:spcBef>
              <a:spcAft>
                <a:spcPts val="0"/>
              </a:spcAft>
              <a:buClr>
                <a:srgbClr val="0C487B"/>
              </a:buClr>
              <a:buSzPts val="5200"/>
              <a:buNone/>
              <a:defRPr sz="5200">
                <a:solidFill>
                  <a:srgbClr val="0C487B"/>
                </a:solidFill>
              </a:defRPr>
            </a:lvl4pPr>
            <a:lvl5pPr lvl="4" algn="l">
              <a:lnSpc>
                <a:spcPct val="100000"/>
              </a:lnSpc>
              <a:spcBef>
                <a:spcPts val="0"/>
              </a:spcBef>
              <a:spcAft>
                <a:spcPts val="0"/>
              </a:spcAft>
              <a:buClr>
                <a:srgbClr val="0C487B"/>
              </a:buClr>
              <a:buSzPts val="5200"/>
              <a:buNone/>
              <a:defRPr sz="5200">
                <a:solidFill>
                  <a:srgbClr val="0C487B"/>
                </a:solidFill>
              </a:defRPr>
            </a:lvl5pPr>
            <a:lvl6pPr lvl="5" algn="l">
              <a:lnSpc>
                <a:spcPct val="100000"/>
              </a:lnSpc>
              <a:spcBef>
                <a:spcPts val="0"/>
              </a:spcBef>
              <a:spcAft>
                <a:spcPts val="0"/>
              </a:spcAft>
              <a:buClr>
                <a:srgbClr val="0C487B"/>
              </a:buClr>
              <a:buSzPts val="5200"/>
              <a:buNone/>
              <a:defRPr sz="5200">
                <a:solidFill>
                  <a:srgbClr val="0C487B"/>
                </a:solidFill>
              </a:defRPr>
            </a:lvl6pPr>
            <a:lvl7pPr lvl="6" algn="l">
              <a:lnSpc>
                <a:spcPct val="100000"/>
              </a:lnSpc>
              <a:spcBef>
                <a:spcPts val="0"/>
              </a:spcBef>
              <a:spcAft>
                <a:spcPts val="0"/>
              </a:spcAft>
              <a:buClr>
                <a:srgbClr val="0C487B"/>
              </a:buClr>
              <a:buSzPts val="5200"/>
              <a:buNone/>
              <a:defRPr sz="5200">
                <a:solidFill>
                  <a:srgbClr val="0C487B"/>
                </a:solidFill>
              </a:defRPr>
            </a:lvl7pPr>
            <a:lvl8pPr lvl="7" algn="l">
              <a:lnSpc>
                <a:spcPct val="100000"/>
              </a:lnSpc>
              <a:spcBef>
                <a:spcPts val="0"/>
              </a:spcBef>
              <a:spcAft>
                <a:spcPts val="0"/>
              </a:spcAft>
              <a:buClr>
                <a:srgbClr val="0C487B"/>
              </a:buClr>
              <a:buSzPts val="5200"/>
              <a:buNone/>
              <a:defRPr sz="5200">
                <a:solidFill>
                  <a:srgbClr val="0C487B"/>
                </a:solidFill>
              </a:defRPr>
            </a:lvl8pPr>
            <a:lvl9pPr lvl="8" algn="l">
              <a:lnSpc>
                <a:spcPct val="100000"/>
              </a:lnSpc>
              <a:spcBef>
                <a:spcPts val="0"/>
              </a:spcBef>
              <a:spcAft>
                <a:spcPts val="0"/>
              </a:spcAft>
              <a:buClr>
                <a:srgbClr val="0C487B"/>
              </a:buClr>
              <a:buSzPts val="5200"/>
              <a:buNone/>
              <a:defRPr sz="5200">
                <a:solidFill>
                  <a:srgbClr val="0C487B"/>
                </a:solidFill>
              </a:defRPr>
            </a:lvl9pPr>
          </a:lstStyle>
          <a:p/>
        </p:txBody>
      </p:sp>
      <p:sp>
        <p:nvSpPr>
          <p:cNvPr id="202" name="Google Shape;202;p41"/>
          <p:cNvSpPr txBox="1"/>
          <p:nvPr>
            <p:ph idx="1" type="subTitle"/>
          </p:nvPr>
        </p:nvSpPr>
        <p:spPr>
          <a:xfrm>
            <a:off x="652075" y="2834125"/>
            <a:ext cx="5947500" cy="7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1800"/>
              <a:buNone/>
              <a:defRPr>
                <a:solidFill>
                  <a:srgbClr val="FFFFFF"/>
                </a:solidFill>
              </a:defRPr>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1 2">
  <p:cSld name="TITLE_1_2">
    <p:bg>
      <p:bgPr>
        <a:solidFill>
          <a:srgbClr val="D35959"/>
        </a:solidFill>
      </p:bgPr>
    </p:bg>
    <p:spTree>
      <p:nvGrpSpPr>
        <p:cNvPr id="203" name="Shape 203"/>
        <p:cNvGrpSpPr/>
        <p:nvPr/>
      </p:nvGrpSpPr>
      <p:grpSpPr>
        <a:xfrm>
          <a:off x="0" y="0"/>
          <a:ext cx="0" cy="0"/>
          <a:chOff x="0" y="0"/>
          <a:chExt cx="0" cy="0"/>
        </a:xfrm>
      </p:grpSpPr>
      <p:sp>
        <p:nvSpPr>
          <p:cNvPr id="204" name="Google Shape;204;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205" name="Google Shape;205;p42"/>
          <p:cNvSpPr txBox="1"/>
          <p:nvPr>
            <p:ph type="ctrTitle"/>
          </p:nvPr>
        </p:nvSpPr>
        <p:spPr>
          <a:xfrm>
            <a:off x="1613650" y="713075"/>
            <a:ext cx="6246600" cy="2052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400"/>
              <a:buNone/>
              <a:defRPr b="1" sz="2400">
                <a:solidFill>
                  <a:srgbClr val="FFFFFF"/>
                </a:solidFill>
              </a:defRPr>
            </a:lvl1pPr>
            <a:lvl2pPr lvl="1" algn="l">
              <a:lnSpc>
                <a:spcPct val="100000"/>
              </a:lnSpc>
              <a:spcBef>
                <a:spcPts val="0"/>
              </a:spcBef>
              <a:spcAft>
                <a:spcPts val="0"/>
              </a:spcAft>
              <a:buClr>
                <a:srgbClr val="0C487B"/>
              </a:buClr>
              <a:buSzPts val="2400"/>
              <a:buNone/>
              <a:defRPr sz="2400">
                <a:solidFill>
                  <a:srgbClr val="0C487B"/>
                </a:solidFill>
              </a:defRPr>
            </a:lvl2pPr>
            <a:lvl3pPr lvl="2" algn="l">
              <a:lnSpc>
                <a:spcPct val="100000"/>
              </a:lnSpc>
              <a:spcBef>
                <a:spcPts val="0"/>
              </a:spcBef>
              <a:spcAft>
                <a:spcPts val="0"/>
              </a:spcAft>
              <a:buClr>
                <a:srgbClr val="0C487B"/>
              </a:buClr>
              <a:buSzPts val="2400"/>
              <a:buNone/>
              <a:defRPr sz="2400">
                <a:solidFill>
                  <a:srgbClr val="0C487B"/>
                </a:solidFill>
              </a:defRPr>
            </a:lvl3pPr>
            <a:lvl4pPr lvl="3" algn="l">
              <a:lnSpc>
                <a:spcPct val="100000"/>
              </a:lnSpc>
              <a:spcBef>
                <a:spcPts val="0"/>
              </a:spcBef>
              <a:spcAft>
                <a:spcPts val="0"/>
              </a:spcAft>
              <a:buClr>
                <a:srgbClr val="0C487B"/>
              </a:buClr>
              <a:buSzPts val="2400"/>
              <a:buNone/>
              <a:defRPr sz="2400">
                <a:solidFill>
                  <a:srgbClr val="0C487B"/>
                </a:solidFill>
              </a:defRPr>
            </a:lvl4pPr>
            <a:lvl5pPr lvl="4" algn="l">
              <a:lnSpc>
                <a:spcPct val="100000"/>
              </a:lnSpc>
              <a:spcBef>
                <a:spcPts val="0"/>
              </a:spcBef>
              <a:spcAft>
                <a:spcPts val="0"/>
              </a:spcAft>
              <a:buClr>
                <a:srgbClr val="0C487B"/>
              </a:buClr>
              <a:buSzPts val="2400"/>
              <a:buNone/>
              <a:defRPr sz="2400">
                <a:solidFill>
                  <a:srgbClr val="0C487B"/>
                </a:solidFill>
              </a:defRPr>
            </a:lvl5pPr>
            <a:lvl6pPr lvl="5" algn="l">
              <a:lnSpc>
                <a:spcPct val="100000"/>
              </a:lnSpc>
              <a:spcBef>
                <a:spcPts val="0"/>
              </a:spcBef>
              <a:spcAft>
                <a:spcPts val="0"/>
              </a:spcAft>
              <a:buClr>
                <a:srgbClr val="0C487B"/>
              </a:buClr>
              <a:buSzPts val="2400"/>
              <a:buNone/>
              <a:defRPr sz="2400">
                <a:solidFill>
                  <a:srgbClr val="0C487B"/>
                </a:solidFill>
              </a:defRPr>
            </a:lvl6pPr>
            <a:lvl7pPr lvl="6" algn="l">
              <a:lnSpc>
                <a:spcPct val="100000"/>
              </a:lnSpc>
              <a:spcBef>
                <a:spcPts val="0"/>
              </a:spcBef>
              <a:spcAft>
                <a:spcPts val="0"/>
              </a:spcAft>
              <a:buClr>
                <a:srgbClr val="0C487B"/>
              </a:buClr>
              <a:buSzPts val="2400"/>
              <a:buNone/>
              <a:defRPr sz="2400">
                <a:solidFill>
                  <a:srgbClr val="0C487B"/>
                </a:solidFill>
              </a:defRPr>
            </a:lvl7pPr>
            <a:lvl8pPr lvl="7" algn="l">
              <a:lnSpc>
                <a:spcPct val="100000"/>
              </a:lnSpc>
              <a:spcBef>
                <a:spcPts val="0"/>
              </a:spcBef>
              <a:spcAft>
                <a:spcPts val="0"/>
              </a:spcAft>
              <a:buClr>
                <a:srgbClr val="0C487B"/>
              </a:buClr>
              <a:buSzPts val="2400"/>
              <a:buNone/>
              <a:defRPr sz="2400">
                <a:solidFill>
                  <a:srgbClr val="0C487B"/>
                </a:solidFill>
              </a:defRPr>
            </a:lvl8pPr>
            <a:lvl9pPr lvl="8" algn="l">
              <a:lnSpc>
                <a:spcPct val="100000"/>
              </a:lnSpc>
              <a:spcBef>
                <a:spcPts val="0"/>
              </a:spcBef>
              <a:spcAft>
                <a:spcPts val="0"/>
              </a:spcAft>
              <a:buClr>
                <a:srgbClr val="0C487B"/>
              </a:buClr>
              <a:buSzPts val="2400"/>
              <a:buNone/>
              <a:defRPr sz="2400">
                <a:solidFill>
                  <a:srgbClr val="0C487B"/>
                </a:solidFill>
              </a:defRPr>
            </a:lvl9pPr>
          </a:lstStyle>
          <a:p/>
        </p:txBody>
      </p:sp>
      <p:sp>
        <p:nvSpPr>
          <p:cNvPr id="206" name="Google Shape;206;p42"/>
          <p:cNvSpPr txBox="1"/>
          <p:nvPr>
            <p:ph idx="1" type="subTitle"/>
          </p:nvPr>
        </p:nvSpPr>
        <p:spPr>
          <a:xfrm>
            <a:off x="652075" y="2834125"/>
            <a:ext cx="7208100" cy="792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p:txBody>
      </p:sp>
      <p:sp>
        <p:nvSpPr>
          <p:cNvPr id="207" name="Google Shape;207;p42"/>
          <p:cNvSpPr txBox="1"/>
          <p:nvPr/>
        </p:nvSpPr>
        <p:spPr>
          <a:xfrm>
            <a:off x="693250" y="1851575"/>
            <a:ext cx="920400" cy="91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600"/>
              <a:buFont typeface="Arial"/>
              <a:buNone/>
            </a:pPr>
            <a:r>
              <a:rPr b="1" i="0" lang="en" sz="9600" u="none" cap="none" strike="noStrike">
                <a:solidFill>
                  <a:srgbClr val="9F5656"/>
                </a:solidFill>
                <a:latin typeface="Arial"/>
                <a:ea typeface="Arial"/>
                <a:cs typeface="Arial"/>
                <a:sym typeface="Arial"/>
              </a:rPr>
              <a:t>“</a:t>
            </a:r>
            <a:endParaRPr b="1" i="0" sz="9600" u="none" cap="none" strike="noStrike">
              <a:solidFill>
                <a:srgbClr val="9F5656"/>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8" name="Shape 208"/>
        <p:cNvGrpSpPr/>
        <p:nvPr/>
      </p:nvGrpSpPr>
      <p:grpSpPr>
        <a:xfrm>
          <a:off x="0" y="0"/>
          <a:ext cx="0" cy="0"/>
          <a:chOff x="0" y="0"/>
          <a:chExt cx="0" cy="0"/>
        </a:xfrm>
      </p:grpSpPr>
      <p:sp>
        <p:nvSpPr>
          <p:cNvPr id="209" name="Google Shape;209;p43"/>
          <p:cNvSpPr txBox="1"/>
          <p:nvPr>
            <p:ph type="title"/>
          </p:nvPr>
        </p:nvSpPr>
        <p:spPr>
          <a:xfrm>
            <a:off x="540300" y="2150850"/>
            <a:ext cx="6130200" cy="841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0" name="Google Shape;210;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e seção 1">
  <p:cSld name="SECTION_HEADER_1">
    <p:bg>
      <p:bgPr>
        <a:blipFill>
          <a:blip r:embed="rId2">
            <a:alphaModFix/>
          </a:blip>
          <a:stretch>
            <a:fillRect/>
          </a:stretch>
        </a:blipFill>
      </p:bgPr>
    </p:bg>
    <p:spTree>
      <p:nvGrpSpPr>
        <p:cNvPr id="211" name="Shape 211"/>
        <p:cNvGrpSpPr/>
        <p:nvPr/>
      </p:nvGrpSpPr>
      <p:grpSpPr>
        <a:xfrm>
          <a:off x="0" y="0"/>
          <a:ext cx="0" cy="0"/>
          <a:chOff x="0" y="0"/>
          <a:chExt cx="0" cy="0"/>
        </a:xfrm>
      </p:grpSpPr>
      <p:sp>
        <p:nvSpPr>
          <p:cNvPr id="212" name="Google Shape;212;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213" name="Google Shape;213;p44"/>
          <p:cNvSpPr txBox="1"/>
          <p:nvPr>
            <p:ph type="title"/>
          </p:nvPr>
        </p:nvSpPr>
        <p:spPr>
          <a:xfrm>
            <a:off x="540300" y="2150850"/>
            <a:ext cx="6130200" cy="841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1">
  <p:cSld name="CUSTOM">
    <p:spTree>
      <p:nvGrpSpPr>
        <p:cNvPr id="214" name="Shape 214"/>
        <p:cNvGrpSpPr/>
        <p:nvPr/>
      </p:nvGrpSpPr>
      <p:grpSpPr>
        <a:xfrm>
          <a:off x="0" y="0"/>
          <a:ext cx="0" cy="0"/>
          <a:chOff x="0" y="0"/>
          <a:chExt cx="0" cy="0"/>
        </a:xfrm>
      </p:grpSpPr>
      <p:sp>
        <p:nvSpPr>
          <p:cNvPr id="215" name="Google Shape;215;p45"/>
          <p:cNvSpPr txBox="1"/>
          <p:nvPr>
            <p:ph type="title"/>
          </p:nvPr>
        </p:nvSpPr>
        <p:spPr>
          <a:xfrm>
            <a:off x="311700" y="445025"/>
            <a:ext cx="3949200" cy="1540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6" name="Google Shape;216;p45"/>
          <p:cNvSpPr/>
          <p:nvPr/>
        </p:nvSpPr>
        <p:spPr>
          <a:xfrm>
            <a:off x="4569900" y="-43225"/>
            <a:ext cx="4617300" cy="5229900"/>
          </a:xfrm>
          <a:prstGeom prst="rect">
            <a:avLst/>
          </a:prstGeom>
          <a:solidFill>
            <a:srgbClr val="D3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2">
  <p:cSld name="CUSTOM_1">
    <p:spTree>
      <p:nvGrpSpPr>
        <p:cNvPr id="217" name="Shape 217"/>
        <p:cNvGrpSpPr/>
        <p:nvPr/>
      </p:nvGrpSpPr>
      <p:grpSpPr>
        <a:xfrm>
          <a:off x="0" y="0"/>
          <a:ext cx="0" cy="0"/>
          <a:chOff x="0" y="0"/>
          <a:chExt cx="0" cy="0"/>
        </a:xfrm>
      </p:grpSpPr>
      <p:sp>
        <p:nvSpPr>
          <p:cNvPr id="218" name="Google Shape;218;p46"/>
          <p:cNvSpPr txBox="1"/>
          <p:nvPr>
            <p:ph type="title"/>
          </p:nvPr>
        </p:nvSpPr>
        <p:spPr>
          <a:xfrm>
            <a:off x="2026175" y="445025"/>
            <a:ext cx="5670300" cy="104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9" name="Google Shape;219;p46"/>
          <p:cNvSpPr txBox="1"/>
          <p:nvPr>
            <p:ph idx="1" type="body"/>
          </p:nvPr>
        </p:nvSpPr>
        <p:spPr>
          <a:xfrm>
            <a:off x="2026175" y="1619950"/>
            <a:ext cx="4233000" cy="31389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0" name="Google Shape;220;p46"/>
          <p:cNvSpPr/>
          <p:nvPr/>
        </p:nvSpPr>
        <p:spPr>
          <a:xfrm>
            <a:off x="-43225" y="-43225"/>
            <a:ext cx="1650600" cy="5229900"/>
          </a:xfrm>
          <a:prstGeom prst="rect">
            <a:avLst/>
          </a:prstGeom>
          <a:solidFill>
            <a:srgbClr val="D3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1" name="Shape 221"/>
        <p:cNvGrpSpPr/>
        <p:nvPr/>
      </p:nvGrpSpPr>
      <p:grpSpPr>
        <a:xfrm>
          <a:off x="0" y="0"/>
          <a:ext cx="0" cy="0"/>
          <a:chOff x="0" y="0"/>
          <a:chExt cx="0" cy="0"/>
        </a:xfrm>
      </p:grpSpPr>
      <p:sp>
        <p:nvSpPr>
          <p:cNvPr id="222" name="Google Shape;222;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3" name="Google Shape;223;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4" name="Google Shape;224;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5" name="Shape 225"/>
        <p:cNvGrpSpPr/>
        <p:nvPr/>
      </p:nvGrpSpPr>
      <p:grpSpPr>
        <a:xfrm>
          <a:off x="0" y="0"/>
          <a:ext cx="0" cy="0"/>
          <a:chOff x="0" y="0"/>
          <a:chExt cx="0" cy="0"/>
        </a:xfrm>
      </p:grpSpPr>
      <p:sp>
        <p:nvSpPr>
          <p:cNvPr id="226" name="Google Shape;226;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7" name="Google Shape;227;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8" name="Shape 228"/>
        <p:cNvGrpSpPr/>
        <p:nvPr/>
      </p:nvGrpSpPr>
      <p:grpSpPr>
        <a:xfrm>
          <a:off x="0" y="0"/>
          <a:ext cx="0" cy="0"/>
          <a:chOff x="0" y="0"/>
          <a:chExt cx="0" cy="0"/>
        </a:xfrm>
      </p:grpSpPr>
      <p:sp>
        <p:nvSpPr>
          <p:cNvPr id="229" name="Google Shape;229;p4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30" name="Google Shape;230;p4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1" name="Google Shape;231;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2" name="Shape 232"/>
        <p:cNvGrpSpPr/>
        <p:nvPr/>
      </p:nvGrpSpPr>
      <p:grpSpPr>
        <a:xfrm>
          <a:off x="0" y="0"/>
          <a:ext cx="0" cy="0"/>
          <a:chOff x="0" y="0"/>
          <a:chExt cx="0" cy="0"/>
        </a:xfrm>
      </p:grpSpPr>
      <p:sp>
        <p:nvSpPr>
          <p:cNvPr id="233" name="Google Shape;233;p5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34" name="Google Shape;234;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5" name="Shape 235"/>
        <p:cNvGrpSpPr/>
        <p:nvPr/>
      </p:nvGrpSpPr>
      <p:grpSpPr>
        <a:xfrm>
          <a:off x="0" y="0"/>
          <a:ext cx="0" cy="0"/>
          <a:chOff x="0" y="0"/>
          <a:chExt cx="0" cy="0"/>
        </a:xfrm>
      </p:grpSpPr>
      <p:sp>
        <p:nvSpPr>
          <p:cNvPr id="236" name="Google Shape;236;p5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37" name="Google Shape;237;p5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38" name="Google Shape;238;p5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39" name="Google Shape;239;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40" name="Shape 240"/>
        <p:cNvGrpSpPr/>
        <p:nvPr/>
      </p:nvGrpSpPr>
      <p:grpSpPr>
        <a:xfrm>
          <a:off x="0" y="0"/>
          <a:ext cx="0" cy="0"/>
          <a:chOff x="0" y="0"/>
          <a:chExt cx="0" cy="0"/>
        </a:xfrm>
      </p:grpSpPr>
      <p:sp>
        <p:nvSpPr>
          <p:cNvPr id="241" name="Google Shape;241;p5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242" name="Google Shape;242;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43" name="Shape 243"/>
        <p:cNvGrpSpPr/>
        <p:nvPr/>
      </p:nvGrpSpPr>
      <p:grpSpPr>
        <a:xfrm>
          <a:off x="0" y="0"/>
          <a:ext cx="0" cy="0"/>
          <a:chOff x="0" y="0"/>
          <a:chExt cx="0" cy="0"/>
        </a:xfrm>
      </p:grpSpPr>
      <p:sp>
        <p:nvSpPr>
          <p:cNvPr id="244" name="Google Shape;244;p5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45" name="Google Shape;245;p5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46" name="Google Shape;246;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7" name="Shape 247"/>
        <p:cNvGrpSpPr/>
        <p:nvPr/>
      </p:nvGrpSpPr>
      <p:grpSpPr>
        <a:xfrm>
          <a:off x="0" y="0"/>
          <a:ext cx="0" cy="0"/>
          <a:chOff x="0" y="0"/>
          <a:chExt cx="0" cy="0"/>
        </a:xfrm>
      </p:grpSpPr>
      <p:sp>
        <p:nvSpPr>
          <p:cNvPr id="248" name="Google Shape;248;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cricao">
  <p:cSld name="CUSTOM_2">
    <p:bg>
      <p:bgPr>
        <a:solidFill>
          <a:srgbClr val="F3F3F3"/>
        </a:solidFill>
      </p:bgPr>
    </p:bg>
    <p:spTree>
      <p:nvGrpSpPr>
        <p:cNvPr id="249" name="Shape 249"/>
        <p:cNvGrpSpPr/>
        <p:nvPr/>
      </p:nvGrpSpPr>
      <p:grpSpPr>
        <a:xfrm>
          <a:off x="0" y="0"/>
          <a:ext cx="0" cy="0"/>
          <a:chOff x="0" y="0"/>
          <a:chExt cx="0" cy="0"/>
        </a:xfrm>
      </p:grpSpPr>
      <p:sp>
        <p:nvSpPr>
          <p:cNvPr id="250" name="Google Shape;250;p55"/>
          <p:cNvSpPr txBox="1"/>
          <p:nvPr>
            <p:ph type="title"/>
          </p:nvPr>
        </p:nvSpPr>
        <p:spPr>
          <a:xfrm>
            <a:off x="311700" y="63240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4800"/>
            </a:lvl1pPr>
            <a:lvl2pPr lvl="1" algn="l">
              <a:lnSpc>
                <a:spcPct val="100000"/>
              </a:lnSpc>
              <a:spcBef>
                <a:spcPts val="0"/>
              </a:spcBef>
              <a:spcAft>
                <a:spcPts val="0"/>
              </a:spcAft>
              <a:buSzPts val="2800"/>
              <a:buNone/>
              <a:defRPr sz="4800"/>
            </a:lvl2pPr>
            <a:lvl3pPr lvl="2" algn="l">
              <a:lnSpc>
                <a:spcPct val="100000"/>
              </a:lnSpc>
              <a:spcBef>
                <a:spcPts val="0"/>
              </a:spcBef>
              <a:spcAft>
                <a:spcPts val="0"/>
              </a:spcAft>
              <a:buSzPts val="2800"/>
              <a:buNone/>
              <a:defRPr sz="4800"/>
            </a:lvl3pPr>
            <a:lvl4pPr lvl="3" algn="l">
              <a:lnSpc>
                <a:spcPct val="100000"/>
              </a:lnSpc>
              <a:spcBef>
                <a:spcPts val="0"/>
              </a:spcBef>
              <a:spcAft>
                <a:spcPts val="0"/>
              </a:spcAft>
              <a:buSzPts val="2800"/>
              <a:buNone/>
              <a:defRPr sz="4800"/>
            </a:lvl4pPr>
            <a:lvl5pPr lvl="4" algn="l">
              <a:lnSpc>
                <a:spcPct val="100000"/>
              </a:lnSpc>
              <a:spcBef>
                <a:spcPts val="0"/>
              </a:spcBef>
              <a:spcAft>
                <a:spcPts val="0"/>
              </a:spcAft>
              <a:buSzPts val="2800"/>
              <a:buNone/>
              <a:defRPr sz="4800"/>
            </a:lvl5pPr>
            <a:lvl6pPr lvl="5" algn="l">
              <a:lnSpc>
                <a:spcPct val="100000"/>
              </a:lnSpc>
              <a:spcBef>
                <a:spcPts val="0"/>
              </a:spcBef>
              <a:spcAft>
                <a:spcPts val="0"/>
              </a:spcAft>
              <a:buSzPts val="2800"/>
              <a:buNone/>
              <a:defRPr sz="4800"/>
            </a:lvl6pPr>
            <a:lvl7pPr lvl="6" algn="l">
              <a:lnSpc>
                <a:spcPct val="100000"/>
              </a:lnSpc>
              <a:spcBef>
                <a:spcPts val="0"/>
              </a:spcBef>
              <a:spcAft>
                <a:spcPts val="0"/>
              </a:spcAft>
              <a:buSzPts val="2800"/>
              <a:buNone/>
              <a:defRPr sz="4800"/>
            </a:lvl7pPr>
            <a:lvl8pPr lvl="7" algn="l">
              <a:lnSpc>
                <a:spcPct val="100000"/>
              </a:lnSpc>
              <a:spcBef>
                <a:spcPts val="0"/>
              </a:spcBef>
              <a:spcAft>
                <a:spcPts val="0"/>
              </a:spcAft>
              <a:buSzPts val="2800"/>
              <a:buNone/>
              <a:defRPr sz="4800"/>
            </a:lvl8pPr>
            <a:lvl9pPr lvl="8" algn="l">
              <a:lnSpc>
                <a:spcPct val="100000"/>
              </a:lnSpc>
              <a:spcBef>
                <a:spcPts val="0"/>
              </a:spcBef>
              <a:spcAft>
                <a:spcPts val="0"/>
              </a:spcAft>
              <a:buSzPts val="2800"/>
              <a:buNone/>
              <a:defRPr sz="4800"/>
            </a:lvl9pPr>
          </a:lstStyle>
          <a:p/>
        </p:txBody>
      </p:sp>
      <p:sp>
        <p:nvSpPr>
          <p:cNvPr id="251" name="Google Shape;251;p55"/>
          <p:cNvSpPr txBox="1"/>
          <p:nvPr>
            <p:ph idx="1" type="body"/>
          </p:nvPr>
        </p:nvSpPr>
        <p:spPr>
          <a:xfrm>
            <a:off x="311700" y="1081800"/>
            <a:ext cx="5594400" cy="2979900"/>
          </a:xfrm>
          <a:prstGeom prst="rect">
            <a:avLst/>
          </a:prstGeom>
          <a:noFill/>
          <a:ln>
            <a:noFill/>
          </a:ln>
        </p:spPr>
        <p:txBody>
          <a:bodyPr anchorCtr="0" anchor="ctr" bIns="91425" lIns="91425" spcFirstLastPara="1" rIns="91425" wrap="square" tIns="91425">
            <a:noAutofit/>
          </a:bodyPr>
          <a:lstStyle>
            <a:lvl1pPr indent="-304800" lvl="0" marL="457200" algn="l">
              <a:lnSpc>
                <a:spcPct val="115000"/>
              </a:lnSpc>
              <a:spcBef>
                <a:spcPts val="0"/>
              </a:spcBef>
              <a:spcAft>
                <a:spcPts val="0"/>
              </a:spcAft>
              <a:buClr>
                <a:srgbClr val="666666"/>
              </a:buClr>
              <a:buSzPts val="1200"/>
              <a:buChar char="●"/>
              <a:defRPr sz="1200">
                <a:solidFill>
                  <a:srgbClr val="666666"/>
                </a:solidFill>
              </a:defRPr>
            </a:lvl1pPr>
            <a:lvl2pPr indent="-304800" lvl="1" marL="914400" algn="l">
              <a:lnSpc>
                <a:spcPct val="115000"/>
              </a:lnSpc>
              <a:spcBef>
                <a:spcPts val="1600"/>
              </a:spcBef>
              <a:spcAft>
                <a:spcPts val="0"/>
              </a:spcAft>
              <a:buClr>
                <a:srgbClr val="666666"/>
              </a:buClr>
              <a:buSzPts val="1200"/>
              <a:buChar char="○"/>
              <a:defRPr sz="1200">
                <a:solidFill>
                  <a:srgbClr val="666666"/>
                </a:solidFill>
              </a:defRPr>
            </a:lvl2pPr>
            <a:lvl3pPr indent="-304800" lvl="2" marL="1371600" algn="l">
              <a:lnSpc>
                <a:spcPct val="115000"/>
              </a:lnSpc>
              <a:spcBef>
                <a:spcPts val="1600"/>
              </a:spcBef>
              <a:spcAft>
                <a:spcPts val="0"/>
              </a:spcAft>
              <a:buClr>
                <a:srgbClr val="666666"/>
              </a:buClr>
              <a:buSzPts val="1200"/>
              <a:buChar char="■"/>
              <a:defRPr sz="1200">
                <a:solidFill>
                  <a:srgbClr val="666666"/>
                </a:solidFill>
              </a:defRPr>
            </a:lvl3pPr>
            <a:lvl4pPr indent="-304800" lvl="3" marL="1828800" algn="l">
              <a:lnSpc>
                <a:spcPct val="115000"/>
              </a:lnSpc>
              <a:spcBef>
                <a:spcPts val="1600"/>
              </a:spcBef>
              <a:spcAft>
                <a:spcPts val="0"/>
              </a:spcAft>
              <a:buClr>
                <a:srgbClr val="666666"/>
              </a:buClr>
              <a:buSzPts val="1200"/>
              <a:buChar char="●"/>
              <a:defRPr sz="1200">
                <a:solidFill>
                  <a:srgbClr val="666666"/>
                </a:solidFill>
              </a:defRPr>
            </a:lvl4pPr>
            <a:lvl5pPr indent="-304800" lvl="4" marL="2286000" algn="l">
              <a:lnSpc>
                <a:spcPct val="115000"/>
              </a:lnSpc>
              <a:spcBef>
                <a:spcPts val="1600"/>
              </a:spcBef>
              <a:spcAft>
                <a:spcPts val="0"/>
              </a:spcAft>
              <a:buClr>
                <a:srgbClr val="666666"/>
              </a:buClr>
              <a:buSzPts val="1200"/>
              <a:buChar char="○"/>
              <a:defRPr sz="1200">
                <a:solidFill>
                  <a:srgbClr val="666666"/>
                </a:solidFill>
              </a:defRPr>
            </a:lvl5pPr>
            <a:lvl6pPr indent="-304800" lvl="5" marL="2743200" algn="l">
              <a:lnSpc>
                <a:spcPct val="115000"/>
              </a:lnSpc>
              <a:spcBef>
                <a:spcPts val="1600"/>
              </a:spcBef>
              <a:spcAft>
                <a:spcPts val="0"/>
              </a:spcAft>
              <a:buClr>
                <a:srgbClr val="666666"/>
              </a:buClr>
              <a:buSzPts val="1200"/>
              <a:buChar char="■"/>
              <a:defRPr sz="1200">
                <a:solidFill>
                  <a:srgbClr val="666666"/>
                </a:solidFill>
              </a:defRPr>
            </a:lvl6pPr>
            <a:lvl7pPr indent="-304800" lvl="6" marL="3200400" algn="l">
              <a:lnSpc>
                <a:spcPct val="115000"/>
              </a:lnSpc>
              <a:spcBef>
                <a:spcPts val="1600"/>
              </a:spcBef>
              <a:spcAft>
                <a:spcPts val="0"/>
              </a:spcAft>
              <a:buClr>
                <a:srgbClr val="666666"/>
              </a:buClr>
              <a:buSzPts val="1200"/>
              <a:buChar char="●"/>
              <a:defRPr sz="1200">
                <a:solidFill>
                  <a:srgbClr val="666666"/>
                </a:solidFill>
              </a:defRPr>
            </a:lvl7pPr>
            <a:lvl8pPr indent="-304800" lvl="7" marL="3657600" algn="l">
              <a:lnSpc>
                <a:spcPct val="115000"/>
              </a:lnSpc>
              <a:spcBef>
                <a:spcPts val="1600"/>
              </a:spcBef>
              <a:spcAft>
                <a:spcPts val="0"/>
              </a:spcAft>
              <a:buClr>
                <a:srgbClr val="666666"/>
              </a:buClr>
              <a:buSzPts val="1200"/>
              <a:buChar char="○"/>
              <a:defRPr sz="1200">
                <a:solidFill>
                  <a:srgbClr val="666666"/>
                </a:solidFill>
              </a:defRPr>
            </a:lvl8pPr>
            <a:lvl9pPr indent="-304800" lvl="8" marL="4114800" algn="l">
              <a:lnSpc>
                <a:spcPct val="115000"/>
              </a:lnSpc>
              <a:spcBef>
                <a:spcPts val="1600"/>
              </a:spcBef>
              <a:spcAft>
                <a:spcPts val="1600"/>
              </a:spcAft>
              <a:buClr>
                <a:srgbClr val="666666"/>
              </a:buClr>
              <a:buSzPts val="1200"/>
              <a:buChar char="■"/>
              <a:defRPr sz="1200">
                <a:solidFill>
                  <a:srgbClr val="666666"/>
                </a:solidFill>
              </a:defRPr>
            </a:lvl9pPr>
          </a:lstStyle>
          <a:p/>
        </p:txBody>
      </p:sp>
      <p:sp>
        <p:nvSpPr>
          <p:cNvPr id="252" name="Google Shape;252;p55"/>
          <p:cNvSpPr/>
          <p:nvPr/>
        </p:nvSpPr>
        <p:spPr>
          <a:xfrm>
            <a:off x="-34575" y="4796721"/>
            <a:ext cx="9221700" cy="381300"/>
          </a:xfrm>
          <a:prstGeom prst="rect">
            <a:avLst/>
          </a:prstGeom>
          <a:solidFill>
            <a:srgbClr val="C04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55"/>
          <p:cNvSpPr txBox="1"/>
          <p:nvPr/>
        </p:nvSpPr>
        <p:spPr>
          <a:xfrm>
            <a:off x="224700" y="4814010"/>
            <a:ext cx="8435400" cy="267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1600"/>
              </a:spcAft>
              <a:buClr>
                <a:schemeClr val="dk1"/>
              </a:buClr>
              <a:buSzPts val="1100"/>
              <a:buFont typeface="Arial"/>
              <a:buNone/>
            </a:pPr>
            <a:r>
              <a:rPr b="0" i="1" lang="en" sz="1000" u="none" cap="none" strike="noStrike">
                <a:solidFill>
                  <a:srgbClr val="FFFFFF"/>
                </a:solidFill>
                <a:latin typeface="Open Sans"/>
                <a:ea typeface="Open Sans"/>
                <a:cs typeface="Open Sans"/>
                <a:sym typeface="Open Sans"/>
              </a:rPr>
              <a:t>Página tutorial. Recuerda borrarla antes de enviar la propuesta al cliente. ;) </a:t>
            </a:r>
            <a:endParaRPr b="0" i="1" sz="10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p:cSld name="CUSTOM_2_1">
    <p:bg>
      <p:bgPr>
        <a:noFill/>
      </p:bgPr>
    </p:bg>
    <p:spTree>
      <p:nvGrpSpPr>
        <p:cNvPr id="254" name="Shape 254"/>
        <p:cNvGrpSpPr/>
        <p:nvPr/>
      </p:nvGrpSpPr>
      <p:grpSpPr>
        <a:xfrm>
          <a:off x="0" y="0"/>
          <a:ext cx="0" cy="0"/>
          <a:chOff x="0" y="0"/>
          <a:chExt cx="0" cy="0"/>
        </a:xfrm>
      </p:grpSpPr>
      <p:sp>
        <p:nvSpPr>
          <p:cNvPr id="255" name="Google Shape;255;p56"/>
          <p:cNvSpPr txBox="1"/>
          <p:nvPr>
            <p:ph idx="1" type="body"/>
          </p:nvPr>
        </p:nvSpPr>
        <p:spPr>
          <a:xfrm>
            <a:off x="3065700" y="1081800"/>
            <a:ext cx="5594400" cy="2979900"/>
          </a:xfrm>
          <a:prstGeom prst="rect">
            <a:avLst/>
          </a:prstGeom>
          <a:noFill/>
          <a:ln>
            <a:noFill/>
          </a:ln>
        </p:spPr>
        <p:txBody>
          <a:bodyPr anchorCtr="0" anchor="ctr" bIns="91425" lIns="91425" spcFirstLastPara="1" rIns="91425" wrap="square" tIns="91425">
            <a:noAutofit/>
          </a:bodyPr>
          <a:lstStyle>
            <a:lvl1pPr indent="-304800" lvl="0" marL="457200" algn="l">
              <a:lnSpc>
                <a:spcPct val="115000"/>
              </a:lnSpc>
              <a:spcBef>
                <a:spcPts val="0"/>
              </a:spcBef>
              <a:spcAft>
                <a:spcPts val="0"/>
              </a:spcAft>
              <a:buClr>
                <a:srgbClr val="666666"/>
              </a:buClr>
              <a:buSzPts val="1200"/>
              <a:buChar char="●"/>
              <a:defRPr sz="1200">
                <a:solidFill>
                  <a:srgbClr val="666666"/>
                </a:solidFill>
              </a:defRPr>
            </a:lvl1pPr>
            <a:lvl2pPr indent="-304800" lvl="1" marL="914400" algn="l">
              <a:lnSpc>
                <a:spcPct val="115000"/>
              </a:lnSpc>
              <a:spcBef>
                <a:spcPts val="1600"/>
              </a:spcBef>
              <a:spcAft>
                <a:spcPts val="0"/>
              </a:spcAft>
              <a:buClr>
                <a:srgbClr val="666666"/>
              </a:buClr>
              <a:buSzPts val="1200"/>
              <a:buChar char="○"/>
              <a:defRPr sz="1200">
                <a:solidFill>
                  <a:srgbClr val="666666"/>
                </a:solidFill>
              </a:defRPr>
            </a:lvl2pPr>
            <a:lvl3pPr indent="-304800" lvl="2" marL="1371600" algn="l">
              <a:lnSpc>
                <a:spcPct val="115000"/>
              </a:lnSpc>
              <a:spcBef>
                <a:spcPts val="1600"/>
              </a:spcBef>
              <a:spcAft>
                <a:spcPts val="0"/>
              </a:spcAft>
              <a:buClr>
                <a:srgbClr val="666666"/>
              </a:buClr>
              <a:buSzPts val="1200"/>
              <a:buChar char="■"/>
              <a:defRPr sz="1200">
                <a:solidFill>
                  <a:srgbClr val="666666"/>
                </a:solidFill>
              </a:defRPr>
            </a:lvl3pPr>
            <a:lvl4pPr indent="-304800" lvl="3" marL="1828800" algn="l">
              <a:lnSpc>
                <a:spcPct val="115000"/>
              </a:lnSpc>
              <a:spcBef>
                <a:spcPts val="1600"/>
              </a:spcBef>
              <a:spcAft>
                <a:spcPts val="0"/>
              </a:spcAft>
              <a:buClr>
                <a:srgbClr val="666666"/>
              </a:buClr>
              <a:buSzPts val="1200"/>
              <a:buChar char="●"/>
              <a:defRPr sz="1200">
                <a:solidFill>
                  <a:srgbClr val="666666"/>
                </a:solidFill>
              </a:defRPr>
            </a:lvl4pPr>
            <a:lvl5pPr indent="-304800" lvl="4" marL="2286000" algn="l">
              <a:lnSpc>
                <a:spcPct val="115000"/>
              </a:lnSpc>
              <a:spcBef>
                <a:spcPts val="1600"/>
              </a:spcBef>
              <a:spcAft>
                <a:spcPts val="0"/>
              </a:spcAft>
              <a:buClr>
                <a:srgbClr val="666666"/>
              </a:buClr>
              <a:buSzPts val="1200"/>
              <a:buChar char="○"/>
              <a:defRPr sz="1200">
                <a:solidFill>
                  <a:srgbClr val="666666"/>
                </a:solidFill>
              </a:defRPr>
            </a:lvl5pPr>
            <a:lvl6pPr indent="-304800" lvl="5" marL="2743200" algn="l">
              <a:lnSpc>
                <a:spcPct val="115000"/>
              </a:lnSpc>
              <a:spcBef>
                <a:spcPts val="1600"/>
              </a:spcBef>
              <a:spcAft>
                <a:spcPts val="0"/>
              </a:spcAft>
              <a:buClr>
                <a:srgbClr val="666666"/>
              </a:buClr>
              <a:buSzPts val="1200"/>
              <a:buChar char="■"/>
              <a:defRPr sz="1200">
                <a:solidFill>
                  <a:srgbClr val="666666"/>
                </a:solidFill>
              </a:defRPr>
            </a:lvl6pPr>
            <a:lvl7pPr indent="-304800" lvl="6" marL="3200400" algn="l">
              <a:lnSpc>
                <a:spcPct val="115000"/>
              </a:lnSpc>
              <a:spcBef>
                <a:spcPts val="1600"/>
              </a:spcBef>
              <a:spcAft>
                <a:spcPts val="0"/>
              </a:spcAft>
              <a:buClr>
                <a:srgbClr val="666666"/>
              </a:buClr>
              <a:buSzPts val="1200"/>
              <a:buChar char="●"/>
              <a:defRPr sz="1200">
                <a:solidFill>
                  <a:srgbClr val="666666"/>
                </a:solidFill>
              </a:defRPr>
            </a:lvl7pPr>
            <a:lvl8pPr indent="-304800" lvl="7" marL="3657600" algn="l">
              <a:lnSpc>
                <a:spcPct val="115000"/>
              </a:lnSpc>
              <a:spcBef>
                <a:spcPts val="1600"/>
              </a:spcBef>
              <a:spcAft>
                <a:spcPts val="0"/>
              </a:spcAft>
              <a:buClr>
                <a:srgbClr val="666666"/>
              </a:buClr>
              <a:buSzPts val="1200"/>
              <a:buChar char="○"/>
              <a:defRPr sz="1200">
                <a:solidFill>
                  <a:srgbClr val="666666"/>
                </a:solidFill>
              </a:defRPr>
            </a:lvl8pPr>
            <a:lvl9pPr indent="-304800" lvl="8" marL="4114800" algn="l">
              <a:lnSpc>
                <a:spcPct val="115000"/>
              </a:lnSpc>
              <a:spcBef>
                <a:spcPts val="1600"/>
              </a:spcBef>
              <a:spcAft>
                <a:spcPts val="1600"/>
              </a:spcAft>
              <a:buClr>
                <a:srgbClr val="666666"/>
              </a:buClr>
              <a:buSzPts val="1200"/>
              <a:buChar char="■"/>
              <a:defRPr sz="1200">
                <a:solidFill>
                  <a:srgbClr val="666666"/>
                </a:solidFill>
              </a:defRPr>
            </a:lvl9pPr>
          </a:lstStyle>
          <a:p/>
        </p:txBody>
      </p:sp>
      <p:sp>
        <p:nvSpPr>
          <p:cNvPr id="256" name="Google Shape;256;p56"/>
          <p:cNvSpPr/>
          <p:nvPr/>
        </p:nvSpPr>
        <p:spPr>
          <a:xfrm>
            <a:off x="-34575" y="4796721"/>
            <a:ext cx="9221700" cy="3813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3F3F3"/>
              </a:solidFill>
              <a:latin typeface="Arial"/>
              <a:ea typeface="Arial"/>
              <a:cs typeface="Arial"/>
              <a:sym typeface="Arial"/>
            </a:endParaRPr>
          </a:p>
        </p:txBody>
      </p:sp>
      <p:sp>
        <p:nvSpPr>
          <p:cNvPr id="257" name="Google Shape;257;p56"/>
          <p:cNvSpPr txBox="1"/>
          <p:nvPr/>
        </p:nvSpPr>
        <p:spPr>
          <a:xfrm>
            <a:off x="224700" y="4814010"/>
            <a:ext cx="8435400" cy="267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b="0" i="1" lang="en" sz="1000" u="none" cap="none" strike="noStrike">
                <a:solidFill>
                  <a:srgbClr val="999999"/>
                </a:solidFill>
                <a:latin typeface="Open Sans"/>
                <a:ea typeface="Open Sans"/>
                <a:cs typeface="Open Sans"/>
                <a:sym typeface="Open Sans"/>
              </a:rPr>
              <a:t>Página tutorial, lembre-se de apagar antes de enviar a proposta para o cliente ;)</a:t>
            </a:r>
            <a:endParaRPr b="0" i="1" sz="1000" u="none" cap="none" strike="noStrike">
              <a:solidFill>
                <a:srgbClr val="999999"/>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3.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7" Type="http://schemas.openxmlformats.org/officeDocument/2006/relationships/slideLayout" Target="../slideLayouts/slideLayout51.xml"/><Relationship Id="rId16" Type="http://schemas.openxmlformats.org/officeDocument/2006/relationships/slideLayout" Target="../slideLayouts/slideLayout50.xml"/><Relationship Id="rId5" Type="http://schemas.openxmlformats.org/officeDocument/2006/relationships/slideLayout" Target="../slideLayouts/slideLayout39.xml"/><Relationship Id="rId19" Type="http://schemas.openxmlformats.org/officeDocument/2006/relationships/theme" Target="../theme/theme4.xml"/><Relationship Id="rId6" Type="http://schemas.openxmlformats.org/officeDocument/2006/relationships/slideLayout" Target="../slideLayouts/slideLayout40.xml"/><Relationship Id="rId18" Type="http://schemas.openxmlformats.org/officeDocument/2006/relationships/slideLayout" Target="../slideLayouts/slideLayout52.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14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14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14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14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14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14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14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14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1400"/>
              <a:buFont typeface="Roboto"/>
              <a:buNone/>
              <a:defRPr b="0" i="0" sz="3200" u="none" cap="none" strike="noStrike">
                <a:solidFill>
                  <a:schemeClr val="lt1"/>
                </a:solidFill>
                <a:latin typeface="Roboto"/>
                <a:ea typeface="Roboto"/>
                <a:cs typeface="Roboto"/>
                <a:sym typeface="Roboto"/>
              </a:defRPr>
            </a:lvl9pPr>
          </a:lstStyle>
          <a:p/>
        </p:txBody>
      </p:sp>
      <p:sp>
        <p:nvSpPr>
          <p:cNvPr id="52" name="Google Shape;52;p13"/>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lt2"/>
              </a:buClr>
              <a:buSzPts val="1400"/>
              <a:buFont typeface="Roboto"/>
              <a:buNone/>
              <a:defRPr b="0" i="0" sz="1800" u="none" cap="none" strike="noStrike">
                <a:solidFill>
                  <a:schemeClr val="lt2"/>
                </a:solidFill>
                <a:latin typeface="Roboto"/>
                <a:ea typeface="Roboto"/>
                <a:cs typeface="Roboto"/>
                <a:sym typeface="Roboto"/>
              </a:defRPr>
            </a:lvl1pPr>
            <a:lvl2pPr indent="-228600" lvl="1" marL="914400" marR="0" rtl="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2pPr>
            <a:lvl3pPr indent="-228600" lvl="2" marL="1371600" marR="0" rtl="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3pPr>
            <a:lvl4pPr indent="-228600" lvl="3" marL="1828800" marR="0" rtl="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4pPr>
            <a:lvl5pPr indent="-228600" lvl="4" marL="2286000" marR="0" rtl="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5pPr>
            <a:lvl6pPr indent="-228600" lvl="5" marL="2743200" marR="0" rtl="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6pPr>
            <a:lvl7pPr indent="-228600" lvl="6" marL="3200400" marR="0" rtl="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7pPr>
            <a:lvl8pPr indent="-228600" lvl="7" marL="3657600" marR="0" rtl="0" algn="l">
              <a:lnSpc>
                <a:spcPct val="115000"/>
              </a:lnSpc>
              <a:spcBef>
                <a:spcPts val="1600"/>
              </a:spcBef>
              <a:spcAft>
                <a:spcPts val="0"/>
              </a:spcAft>
              <a:buClr>
                <a:schemeClr val="lt2"/>
              </a:buClr>
              <a:buSzPts val="1400"/>
              <a:buFont typeface="Roboto"/>
              <a:buNone/>
              <a:defRPr b="0" i="0" sz="1400" u="none" cap="none" strike="noStrike">
                <a:solidFill>
                  <a:schemeClr val="lt2"/>
                </a:solidFill>
                <a:latin typeface="Roboto"/>
                <a:ea typeface="Roboto"/>
                <a:cs typeface="Roboto"/>
                <a:sym typeface="Roboto"/>
              </a:defRPr>
            </a:lvl8pPr>
            <a:lvl9pPr indent="-228600" lvl="8" marL="4114800" marR="0" rtl="0" algn="l">
              <a:lnSpc>
                <a:spcPct val="115000"/>
              </a:lnSpc>
              <a:spcBef>
                <a:spcPts val="1600"/>
              </a:spcBef>
              <a:spcAft>
                <a:spcPts val="1600"/>
              </a:spcAft>
              <a:buClr>
                <a:schemeClr val="lt2"/>
              </a:buClr>
              <a:buSzPts val="1400"/>
              <a:buFont typeface="Roboto"/>
              <a:buNone/>
              <a:defRPr b="0" i="0" sz="1400" u="none" cap="none" strike="noStrike">
                <a:solidFill>
                  <a:schemeClr val="lt2"/>
                </a:solidFill>
                <a:latin typeface="Roboto"/>
                <a:ea typeface="Roboto"/>
                <a:cs typeface="Roboto"/>
                <a:sym typeface="Roboto"/>
              </a:defRPr>
            </a:lvl9pPr>
          </a:lstStyle>
          <a:p/>
        </p:txBody>
      </p:sp>
      <p:sp>
        <p:nvSpPr>
          <p:cNvPr id="53" name="Google Shape;53;p1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lt2"/>
              </a:buClr>
              <a:buSzPts val="1000"/>
              <a:buFont typeface="Roboto"/>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chemeClr val="lt2"/>
              </a:buClr>
              <a:buSzPts val="1000"/>
              <a:buFont typeface="Roboto"/>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chemeClr val="lt2"/>
              </a:buClr>
              <a:buSzPts val="1000"/>
              <a:buFont typeface="Roboto"/>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chemeClr val="lt2"/>
              </a:buClr>
              <a:buSzPts val="1000"/>
              <a:buFont typeface="Roboto"/>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chemeClr val="lt2"/>
              </a:buClr>
              <a:buSzPts val="1000"/>
              <a:buFont typeface="Roboto"/>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chemeClr val="lt2"/>
              </a:buClr>
              <a:buSzPts val="1000"/>
              <a:buFont typeface="Roboto"/>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chemeClr val="lt2"/>
              </a:buClr>
              <a:buSzPts val="1000"/>
              <a:buFont typeface="Roboto"/>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chemeClr val="lt2"/>
              </a:buClr>
              <a:buSzPts val="1000"/>
              <a:buFont typeface="Roboto"/>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chemeClr val="lt2"/>
              </a:buClr>
              <a:buSzPts val="1000"/>
              <a:buFont typeface="Roboto"/>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0" name="Google Shape;110;p2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1" name="Google Shape;11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12" name="Google Shape;11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13" name="Google Shape;11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86" name="Shape 186"/>
        <p:cNvGrpSpPr/>
        <p:nvPr/>
      </p:nvGrpSpPr>
      <p:grpSpPr>
        <a:xfrm>
          <a:off x="0" y="0"/>
          <a:ext cx="0" cy="0"/>
          <a:chOff x="0" y="0"/>
          <a:chExt cx="0" cy="0"/>
        </a:xfrm>
      </p:grpSpPr>
      <p:sp>
        <p:nvSpPr>
          <p:cNvPr id="187" name="Google Shape;187;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C04747"/>
              </a:buClr>
              <a:buSzPts val="2800"/>
              <a:buFont typeface="Open Sans"/>
              <a:buNone/>
              <a:defRPr b="1" i="0" sz="2800" u="none" cap="none" strike="noStrike">
                <a:solidFill>
                  <a:srgbClr val="C04747"/>
                </a:solidFill>
                <a:latin typeface="Open Sans"/>
                <a:ea typeface="Open Sans"/>
                <a:cs typeface="Open Sans"/>
                <a:sym typeface="Open Sans"/>
              </a:defRPr>
            </a:lvl1pPr>
            <a:lvl2pPr lvl="1"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9pPr>
          </a:lstStyle>
          <a:p/>
        </p:txBody>
      </p:sp>
      <p:sp>
        <p:nvSpPr>
          <p:cNvPr id="188" name="Google Shape;188;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189" name="Google Shape;189;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slide" Target="/ppt/slid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slide" Target="/ppt/slid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slide" Target="/ppt/slides/slide2.xml"/><Relationship Id="rId8"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slide" Target="/ppt/slides/slide2.xml"/><Relationship Id="rId8"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slide" Target="/ppt/slides/slide2.xml"/><Relationship Id="rId8"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slide" Target="/ppt/slid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slide" Target="/ppt/slid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slide" Target="/ppt/slid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slide" Target="/ppt/slid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slide" Target="/ppt/slid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jpg"/><Relationship Id="rId4" Type="http://schemas.openxmlformats.org/officeDocument/2006/relationships/slide" Target="/ppt/slid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slide" Target="/ppt/slid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slide" Target="/ppt/slid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slide" Target="/ppt/slid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slide" Target="/ppt/slid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jpg"/><Relationship Id="rId4" Type="http://schemas.openxmlformats.org/officeDocument/2006/relationships/slide" Target="/ppt/slid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slide" Target="/ppt/slid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jp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7.png"/><Relationship Id="rId7" Type="http://schemas.openxmlformats.org/officeDocument/2006/relationships/slide" Target="/ppt/slid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slide" Target="/ppt/slid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slide" Target="/ppt/slides/slide2.xml"/><Relationship Id="rId4" Type="http://schemas.openxmlformats.org/officeDocument/2006/relationships/hyperlink" Target="https://www.zooner.com.mx/inbound-market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slide" Target="/ppt/slid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slide" Target="/ppt/slid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slide" Target="/ppt/slid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slide" Target="/ppt/slides/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3.xml"/><Relationship Id="rId3" Type="http://schemas.openxmlformats.org/officeDocument/2006/relationships/slide" Target="/ppt/slides/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hyperlink" Target="http://www.zooner.com.mx" TargetMode="External"/><Relationship Id="rId4" Type="http://schemas.openxmlformats.org/officeDocument/2006/relationships/hyperlink" Target="https://www.zooner.com.mx" TargetMode="External"/><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slide" Target="/ppt/slid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slide" Target="/ppt/slid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slide" Target="/ppt/slid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slide" Target="/ppt/slid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slide" Target="/ppt/slid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slide" Target="/ppt/slid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1" name="Shape 261"/>
        <p:cNvGrpSpPr/>
        <p:nvPr/>
      </p:nvGrpSpPr>
      <p:grpSpPr>
        <a:xfrm>
          <a:off x="0" y="0"/>
          <a:ext cx="0" cy="0"/>
          <a:chOff x="0" y="0"/>
          <a:chExt cx="0" cy="0"/>
        </a:xfrm>
      </p:grpSpPr>
      <p:sp>
        <p:nvSpPr>
          <p:cNvPr id="262" name="Google Shape;262;p57"/>
          <p:cNvSpPr txBox="1"/>
          <p:nvPr/>
        </p:nvSpPr>
        <p:spPr>
          <a:xfrm>
            <a:off x="1564200" y="1103200"/>
            <a:ext cx="6015600" cy="1437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0" i="0" lang="en" sz="4000" u="none" cap="none" strike="noStrike">
                <a:solidFill>
                  <a:srgbClr val="FFFFFF"/>
                </a:solidFill>
                <a:latin typeface="Encode Sans ExtraBold"/>
                <a:ea typeface="Encode Sans ExtraBold"/>
                <a:cs typeface="Encode Sans ExtraBold"/>
                <a:sym typeface="Encode Sans ExtraBold"/>
              </a:rPr>
              <a:t>Plan anual de Marketing Digital 20</a:t>
            </a:r>
            <a:r>
              <a:rPr lang="en" sz="4000">
                <a:solidFill>
                  <a:srgbClr val="FFFFFF"/>
                </a:solidFill>
                <a:latin typeface="Encode Sans ExtraBold"/>
                <a:ea typeface="Encode Sans ExtraBold"/>
                <a:cs typeface="Encode Sans ExtraBold"/>
                <a:sym typeface="Encode Sans ExtraBold"/>
              </a:rPr>
              <a:t>23</a:t>
            </a:r>
            <a:endParaRPr b="0" i="0" sz="4000" u="none" cap="none" strike="noStrike">
              <a:solidFill>
                <a:srgbClr val="FFFFFF"/>
              </a:solidFill>
              <a:latin typeface="Encode Sans ExtraBold"/>
              <a:ea typeface="Encode Sans ExtraBold"/>
              <a:cs typeface="Encode Sans ExtraBold"/>
              <a:sym typeface="Encode Sans ExtraBold"/>
            </a:endParaRPr>
          </a:p>
        </p:txBody>
      </p:sp>
      <p:sp>
        <p:nvSpPr>
          <p:cNvPr id="263" name="Google Shape;263;p57"/>
          <p:cNvSpPr txBox="1"/>
          <p:nvPr/>
        </p:nvSpPr>
        <p:spPr>
          <a:xfrm>
            <a:off x="3870425" y="3596900"/>
            <a:ext cx="685200" cy="1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57"/>
          <p:cNvSpPr/>
          <p:nvPr/>
        </p:nvSpPr>
        <p:spPr>
          <a:xfrm>
            <a:off x="3237200" y="2832050"/>
            <a:ext cx="2670000" cy="10788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888888"/>
                </a:solidFill>
                <a:latin typeface="Encode Sans ExtraBold"/>
                <a:ea typeface="Encode Sans ExtraBold"/>
                <a:cs typeface="Encode Sans ExtraBold"/>
                <a:sym typeface="Encode Sans ExtraBold"/>
              </a:rPr>
              <a:t>Tu logo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6"/>
          <p:cNvSpPr txBox="1"/>
          <p:nvPr/>
        </p:nvSpPr>
        <p:spPr>
          <a:xfrm>
            <a:off x="177750" y="3263537"/>
            <a:ext cx="864900" cy="1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66"/>
          <p:cNvSpPr/>
          <p:nvPr/>
        </p:nvSpPr>
        <p:spPr>
          <a:xfrm>
            <a:off x="0" y="241975"/>
            <a:ext cx="2971500" cy="532200"/>
          </a:xfrm>
          <a:prstGeom prst="rec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66"/>
          <p:cNvSpPr/>
          <p:nvPr/>
        </p:nvSpPr>
        <p:spPr>
          <a:xfrm>
            <a:off x="4937429" y="1125620"/>
            <a:ext cx="3938400" cy="15834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66"/>
          <p:cNvSpPr/>
          <p:nvPr/>
        </p:nvSpPr>
        <p:spPr>
          <a:xfrm>
            <a:off x="4948278" y="2847713"/>
            <a:ext cx="3938400" cy="15834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66"/>
          <p:cNvSpPr/>
          <p:nvPr/>
        </p:nvSpPr>
        <p:spPr>
          <a:xfrm>
            <a:off x="668433" y="1125620"/>
            <a:ext cx="3938400" cy="15834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66"/>
          <p:cNvSpPr/>
          <p:nvPr/>
        </p:nvSpPr>
        <p:spPr>
          <a:xfrm>
            <a:off x="679282" y="2847713"/>
            <a:ext cx="3938400" cy="15834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66"/>
          <p:cNvSpPr txBox="1"/>
          <p:nvPr/>
        </p:nvSpPr>
        <p:spPr>
          <a:xfrm>
            <a:off x="659785" y="1124114"/>
            <a:ext cx="3938400" cy="378000"/>
          </a:xfrm>
          <a:prstGeom prst="rect">
            <a:avLst/>
          </a:prstGeom>
          <a:solidFill>
            <a:schemeClr val="dk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Montserrat"/>
                <a:ea typeface="Montserrat"/>
                <a:cs typeface="Montserrat"/>
                <a:sym typeface="Montserrat"/>
              </a:rPr>
              <a:t>Estratégias FA</a:t>
            </a:r>
            <a:endParaRPr b="1" i="0" sz="1400" u="none" cap="none" strike="noStrike">
              <a:solidFill>
                <a:srgbClr val="FFFFFF"/>
              </a:solidFill>
              <a:latin typeface="Montserrat"/>
              <a:ea typeface="Montserrat"/>
              <a:cs typeface="Montserrat"/>
              <a:sym typeface="Montserrat"/>
            </a:endParaRPr>
          </a:p>
        </p:txBody>
      </p:sp>
      <p:sp>
        <p:nvSpPr>
          <p:cNvPr id="428" name="Google Shape;428;p66"/>
          <p:cNvSpPr txBox="1"/>
          <p:nvPr/>
        </p:nvSpPr>
        <p:spPr>
          <a:xfrm>
            <a:off x="645665" y="2842279"/>
            <a:ext cx="3966600" cy="378000"/>
          </a:xfrm>
          <a:prstGeom prst="rect">
            <a:avLst/>
          </a:prstGeom>
          <a:solidFill>
            <a:schemeClr val="dk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Montserrat"/>
                <a:ea typeface="Montserrat"/>
                <a:cs typeface="Montserrat"/>
                <a:sym typeface="Montserrat"/>
              </a:rPr>
              <a:t>Estratégias DA</a:t>
            </a:r>
            <a:endParaRPr b="1" i="0" sz="1400" u="none" cap="none" strike="noStrike">
              <a:solidFill>
                <a:srgbClr val="FFFFFF"/>
              </a:solidFill>
              <a:latin typeface="Montserrat"/>
              <a:ea typeface="Montserrat"/>
              <a:cs typeface="Montserrat"/>
              <a:sym typeface="Montserrat"/>
            </a:endParaRPr>
          </a:p>
        </p:txBody>
      </p:sp>
      <p:sp>
        <p:nvSpPr>
          <p:cNvPr id="429" name="Google Shape;429;p66"/>
          <p:cNvSpPr txBox="1"/>
          <p:nvPr/>
        </p:nvSpPr>
        <p:spPr>
          <a:xfrm>
            <a:off x="4937434" y="1124114"/>
            <a:ext cx="3938400" cy="378000"/>
          </a:xfrm>
          <a:prstGeom prst="rect">
            <a:avLst/>
          </a:prstGeom>
          <a:solidFill>
            <a:schemeClr val="dk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Montserrat"/>
                <a:ea typeface="Montserrat"/>
                <a:cs typeface="Montserrat"/>
                <a:sym typeface="Montserrat"/>
              </a:rPr>
              <a:t>Estratégias FO</a:t>
            </a:r>
            <a:endParaRPr b="1" i="0" sz="1400" u="none" cap="none" strike="noStrike">
              <a:solidFill>
                <a:srgbClr val="FFFFFF"/>
              </a:solidFill>
              <a:latin typeface="Montserrat"/>
              <a:ea typeface="Montserrat"/>
              <a:cs typeface="Montserrat"/>
              <a:sym typeface="Montserrat"/>
            </a:endParaRPr>
          </a:p>
        </p:txBody>
      </p:sp>
      <p:sp>
        <p:nvSpPr>
          <p:cNvPr id="430" name="Google Shape;430;p66"/>
          <p:cNvSpPr txBox="1"/>
          <p:nvPr/>
        </p:nvSpPr>
        <p:spPr>
          <a:xfrm>
            <a:off x="4937432" y="2842279"/>
            <a:ext cx="3938400" cy="378000"/>
          </a:xfrm>
          <a:prstGeom prst="rect">
            <a:avLst/>
          </a:prstGeom>
          <a:solidFill>
            <a:schemeClr val="dk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Montserrat"/>
                <a:ea typeface="Montserrat"/>
                <a:cs typeface="Montserrat"/>
                <a:sym typeface="Montserrat"/>
              </a:rPr>
              <a:t>Estratégias DO</a:t>
            </a:r>
            <a:endParaRPr b="1" i="0" sz="1400" u="none" cap="none" strike="noStrike">
              <a:solidFill>
                <a:srgbClr val="FFFFFF"/>
              </a:solidFill>
              <a:latin typeface="Montserrat"/>
              <a:ea typeface="Montserrat"/>
              <a:cs typeface="Montserrat"/>
              <a:sym typeface="Montserrat"/>
            </a:endParaRPr>
          </a:p>
        </p:txBody>
      </p:sp>
      <p:sp>
        <p:nvSpPr>
          <p:cNvPr id="431" name="Google Shape;431;p66"/>
          <p:cNvSpPr txBox="1"/>
          <p:nvPr/>
        </p:nvSpPr>
        <p:spPr>
          <a:xfrm>
            <a:off x="709300" y="1618638"/>
            <a:ext cx="3805200" cy="98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p:txBody>
      </p:sp>
      <p:sp>
        <p:nvSpPr>
          <p:cNvPr id="432" name="Google Shape;432;p66"/>
          <p:cNvSpPr txBox="1"/>
          <p:nvPr/>
        </p:nvSpPr>
        <p:spPr>
          <a:xfrm>
            <a:off x="728825" y="3364413"/>
            <a:ext cx="3805200" cy="98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p:txBody>
      </p:sp>
      <p:sp>
        <p:nvSpPr>
          <p:cNvPr id="433" name="Google Shape;433;p66"/>
          <p:cNvSpPr txBox="1"/>
          <p:nvPr/>
        </p:nvSpPr>
        <p:spPr>
          <a:xfrm>
            <a:off x="412375" y="303475"/>
            <a:ext cx="57753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Encode Sans ExtraBold"/>
                <a:ea typeface="Encode Sans ExtraBold"/>
                <a:cs typeface="Encode Sans ExtraBold"/>
                <a:sym typeface="Encode Sans ExtraBold"/>
              </a:rPr>
              <a:t>Matriz FODA</a:t>
            </a:r>
            <a:endParaRPr b="0" i="0" sz="2400" u="none" cap="none" strike="noStrike">
              <a:solidFill>
                <a:srgbClr val="FFFFFF"/>
              </a:solidFill>
              <a:latin typeface="Encode Sans ExtraBold"/>
              <a:ea typeface="Encode Sans ExtraBold"/>
              <a:cs typeface="Encode Sans ExtraBold"/>
              <a:sym typeface="Encode Sans ExtraBold"/>
            </a:endParaRPr>
          </a:p>
        </p:txBody>
      </p:sp>
      <p:sp>
        <p:nvSpPr>
          <p:cNvPr id="434" name="Google Shape;434;p66"/>
          <p:cNvSpPr txBox="1"/>
          <p:nvPr/>
        </p:nvSpPr>
        <p:spPr>
          <a:xfrm>
            <a:off x="4998300" y="3342663"/>
            <a:ext cx="3805200" cy="98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p:txBody>
      </p:sp>
      <p:sp>
        <p:nvSpPr>
          <p:cNvPr id="435" name="Google Shape;435;p66"/>
          <p:cNvSpPr txBox="1"/>
          <p:nvPr/>
        </p:nvSpPr>
        <p:spPr>
          <a:xfrm>
            <a:off x="4998300" y="1618638"/>
            <a:ext cx="3805200" cy="98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900" u="none" cap="none" strike="noStrike">
                <a:solidFill>
                  <a:srgbClr val="9E9E9E"/>
                </a:solidFill>
                <a:highlight>
                  <a:srgbClr val="FFFFFF"/>
                </a:highlight>
                <a:latin typeface="Open Sans"/>
                <a:ea typeface="Open Sans"/>
                <a:cs typeface="Open Sans"/>
                <a:sym typeface="Open Sans"/>
              </a:rPr>
              <a:t>Lorem Ipsum is simply dummy text</a:t>
            </a:r>
            <a:endParaRPr b="0" i="0" sz="900" u="none" cap="none" strike="noStrike">
              <a:solidFill>
                <a:srgbClr val="9E9E9E"/>
              </a:solidFill>
              <a:latin typeface="Open Sans"/>
              <a:ea typeface="Open Sans"/>
              <a:cs typeface="Open Sans"/>
              <a:sym typeface="Open Sans"/>
            </a:endParaRPr>
          </a:p>
        </p:txBody>
      </p:sp>
      <p:sp>
        <p:nvSpPr>
          <p:cNvPr id="436" name="Google Shape;436;p66">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437" name="Google Shape;437;p66"/>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41" name="Shape 441"/>
        <p:cNvGrpSpPr/>
        <p:nvPr/>
      </p:nvGrpSpPr>
      <p:grpSpPr>
        <a:xfrm>
          <a:off x="0" y="0"/>
          <a:ext cx="0" cy="0"/>
          <a:chOff x="0" y="0"/>
          <a:chExt cx="0" cy="0"/>
        </a:xfrm>
      </p:grpSpPr>
      <p:sp>
        <p:nvSpPr>
          <p:cNvPr id="442" name="Google Shape;442;p67"/>
          <p:cNvSpPr txBox="1"/>
          <p:nvPr>
            <p:ph idx="1" type="subTitle"/>
          </p:nvPr>
        </p:nvSpPr>
        <p:spPr>
          <a:xfrm>
            <a:off x="1796125" y="1950000"/>
            <a:ext cx="5694600" cy="124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 sz="3600">
                <a:solidFill>
                  <a:srgbClr val="FFFFFF"/>
                </a:solidFill>
                <a:latin typeface="Encode Sans ExtraBold"/>
                <a:ea typeface="Encode Sans ExtraBold"/>
                <a:cs typeface="Encode Sans ExtraBold"/>
                <a:sym typeface="Encode Sans ExtraBold"/>
              </a:rPr>
              <a:t>Competidores</a:t>
            </a:r>
            <a:endParaRPr sz="3600">
              <a:latin typeface="Encode Sans ExtraBold"/>
              <a:ea typeface="Encode Sans ExtraBold"/>
              <a:cs typeface="Encode Sans ExtraBold"/>
              <a:sym typeface="Encode Sans ExtraBold"/>
            </a:endParaRPr>
          </a:p>
        </p:txBody>
      </p:sp>
      <p:sp>
        <p:nvSpPr>
          <p:cNvPr id="443" name="Google Shape;443;p67">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444" name="Google Shape;444;p67"/>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68"/>
          <p:cNvSpPr txBox="1"/>
          <p:nvPr/>
        </p:nvSpPr>
        <p:spPr>
          <a:xfrm>
            <a:off x="-2176434" y="1247398"/>
            <a:ext cx="628800" cy="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68"/>
          <p:cNvSpPr/>
          <p:nvPr/>
        </p:nvSpPr>
        <p:spPr>
          <a:xfrm>
            <a:off x="243875" y="2501650"/>
            <a:ext cx="2660400" cy="22278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68"/>
          <p:cNvSpPr txBox="1"/>
          <p:nvPr/>
        </p:nvSpPr>
        <p:spPr>
          <a:xfrm>
            <a:off x="243875" y="2501650"/>
            <a:ext cx="2497500" cy="37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9E9E9E"/>
                </a:solidFill>
                <a:latin typeface="Encode Sans ExtraBold"/>
                <a:ea typeface="Encode Sans ExtraBold"/>
                <a:cs typeface="Encode Sans ExtraBold"/>
                <a:sym typeface="Encode Sans ExtraBold"/>
              </a:rPr>
              <a:t>Competidor 1</a:t>
            </a:r>
            <a:endParaRPr b="0" i="0" sz="1200" u="none" cap="none" strike="noStrike">
              <a:solidFill>
                <a:srgbClr val="9E9E9E"/>
              </a:solidFill>
              <a:latin typeface="Encode Sans ExtraBold"/>
              <a:ea typeface="Encode Sans ExtraBold"/>
              <a:cs typeface="Encode Sans ExtraBold"/>
              <a:sym typeface="Encode Sans ExtraBold"/>
            </a:endParaRPr>
          </a:p>
        </p:txBody>
      </p:sp>
      <p:sp>
        <p:nvSpPr>
          <p:cNvPr id="452" name="Google Shape;452;p68"/>
          <p:cNvSpPr txBox="1"/>
          <p:nvPr/>
        </p:nvSpPr>
        <p:spPr>
          <a:xfrm>
            <a:off x="347325" y="2860150"/>
            <a:ext cx="2349900" cy="17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9E9E9E"/>
                </a:solidFill>
                <a:highlight>
                  <a:srgbClr val="FFFFFF"/>
                </a:highlight>
                <a:latin typeface="Open Sans"/>
                <a:ea typeface="Open Sans"/>
                <a:cs typeface="Open Sans"/>
                <a:sym typeface="Open Sans"/>
              </a:rPr>
              <a:t>Descripción:</a:t>
            </a:r>
            <a:endParaRPr b="1"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9E9E9E"/>
                </a:solidFill>
                <a:highlight>
                  <a:srgbClr val="FFFFFF"/>
                </a:highlight>
                <a:latin typeface="Open Sans"/>
                <a:ea typeface="Open Sans"/>
                <a:cs typeface="Open Sans"/>
                <a:sym typeface="Open Sans"/>
              </a:rPr>
              <a:t>Productos</a:t>
            </a:r>
            <a:endParaRPr b="1"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9E9E9E"/>
              </a:solidFill>
              <a:highlight>
                <a:srgbClr val="FFFFFF"/>
              </a:highlight>
              <a:latin typeface="Open Sans"/>
              <a:ea typeface="Open Sans"/>
              <a:cs typeface="Open Sans"/>
              <a:sym typeface="Open Sans"/>
            </a:endParaRPr>
          </a:p>
        </p:txBody>
      </p:sp>
      <p:sp>
        <p:nvSpPr>
          <p:cNvPr id="453" name="Google Shape;453;p68"/>
          <p:cNvSpPr/>
          <p:nvPr/>
        </p:nvSpPr>
        <p:spPr>
          <a:xfrm>
            <a:off x="903575" y="1136175"/>
            <a:ext cx="1178100" cy="1178100"/>
          </a:xfrm>
          <a:prstGeom prst="ellipse">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9E9E9E"/>
                </a:solidFill>
                <a:latin typeface="Montserrat"/>
                <a:ea typeface="Montserrat"/>
                <a:cs typeface="Montserrat"/>
                <a:sym typeface="Montserrat"/>
              </a:rPr>
              <a:t>Logo</a:t>
            </a:r>
            <a:endParaRPr b="0" i="0" sz="1400" u="none" cap="none" strike="noStrike">
              <a:solidFill>
                <a:srgbClr val="9E9E9E"/>
              </a:solidFill>
              <a:latin typeface="Arial"/>
              <a:ea typeface="Arial"/>
              <a:cs typeface="Arial"/>
              <a:sym typeface="Arial"/>
            </a:endParaRPr>
          </a:p>
        </p:txBody>
      </p:sp>
      <p:sp>
        <p:nvSpPr>
          <p:cNvPr id="454" name="Google Shape;454;p68"/>
          <p:cNvSpPr/>
          <p:nvPr/>
        </p:nvSpPr>
        <p:spPr>
          <a:xfrm>
            <a:off x="0" y="241975"/>
            <a:ext cx="2823000" cy="532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68"/>
          <p:cNvSpPr txBox="1"/>
          <p:nvPr/>
        </p:nvSpPr>
        <p:spPr>
          <a:xfrm>
            <a:off x="194223" y="303475"/>
            <a:ext cx="27597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Encode Sans ExtraBold"/>
                <a:ea typeface="Encode Sans ExtraBold"/>
                <a:cs typeface="Encode Sans ExtraBold"/>
                <a:sym typeface="Encode Sans ExtraBold"/>
              </a:rPr>
              <a:t>Competidores</a:t>
            </a:r>
            <a:endParaRPr b="0" i="0" sz="2400" u="none" cap="none" strike="noStrike">
              <a:solidFill>
                <a:srgbClr val="FFFFFF"/>
              </a:solidFill>
              <a:latin typeface="Encode Sans ExtraBold"/>
              <a:ea typeface="Encode Sans ExtraBold"/>
              <a:cs typeface="Encode Sans ExtraBold"/>
              <a:sym typeface="Encode Sans ExtraBold"/>
            </a:endParaRPr>
          </a:p>
        </p:txBody>
      </p:sp>
      <p:sp>
        <p:nvSpPr>
          <p:cNvPr id="456" name="Google Shape;456;p68"/>
          <p:cNvSpPr txBox="1"/>
          <p:nvPr/>
        </p:nvSpPr>
        <p:spPr>
          <a:xfrm>
            <a:off x="3977825" y="971050"/>
            <a:ext cx="603300" cy="1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68"/>
          <p:cNvSpPr txBox="1"/>
          <p:nvPr/>
        </p:nvSpPr>
        <p:spPr>
          <a:xfrm rot="-183">
            <a:off x="3229025" y="420185"/>
            <a:ext cx="5621700" cy="371700"/>
          </a:xfrm>
          <a:prstGeom prst="rect">
            <a:avLst/>
          </a:prstGeom>
          <a:solidFill>
            <a:schemeClr val="dk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Encode Sans ExtraBold"/>
                <a:ea typeface="Encode Sans ExtraBold"/>
                <a:cs typeface="Encode Sans ExtraBold"/>
                <a:sym typeface="Encode Sans ExtraBold"/>
              </a:rPr>
              <a:t>Activos digitales</a:t>
            </a:r>
            <a:endParaRPr b="0" i="0" sz="1200" u="none" cap="none" strike="noStrike">
              <a:solidFill>
                <a:srgbClr val="FFFFFF"/>
              </a:solidFill>
              <a:latin typeface="Encode Sans ExtraBold"/>
              <a:ea typeface="Encode Sans ExtraBold"/>
              <a:cs typeface="Encode Sans ExtraBold"/>
              <a:sym typeface="Encode Sans ExtraBold"/>
            </a:endParaRPr>
          </a:p>
        </p:txBody>
      </p:sp>
      <p:sp>
        <p:nvSpPr>
          <p:cNvPr id="458" name="Google Shape;458;p68"/>
          <p:cNvSpPr/>
          <p:nvPr/>
        </p:nvSpPr>
        <p:spPr>
          <a:xfrm>
            <a:off x="3234438" y="910589"/>
            <a:ext cx="2759700" cy="1217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68"/>
          <p:cNvSpPr/>
          <p:nvPr/>
        </p:nvSpPr>
        <p:spPr>
          <a:xfrm>
            <a:off x="6077150" y="910600"/>
            <a:ext cx="2759700" cy="1217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68"/>
          <p:cNvSpPr/>
          <p:nvPr/>
        </p:nvSpPr>
        <p:spPr>
          <a:xfrm>
            <a:off x="3234438" y="2208168"/>
            <a:ext cx="2759700" cy="1217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68"/>
          <p:cNvSpPr/>
          <p:nvPr/>
        </p:nvSpPr>
        <p:spPr>
          <a:xfrm>
            <a:off x="6077150" y="2208175"/>
            <a:ext cx="2759700" cy="1217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68"/>
          <p:cNvSpPr/>
          <p:nvPr/>
        </p:nvSpPr>
        <p:spPr>
          <a:xfrm>
            <a:off x="3234438" y="3505746"/>
            <a:ext cx="2759700" cy="1217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68"/>
          <p:cNvSpPr/>
          <p:nvPr/>
        </p:nvSpPr>
        <p:spPr>
          <a:xfrm>
            <a:off x="6077150" y="3505750"/>
            <a:ext cx="2759700" cy="1217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68"/>
          <p:cNvSpPr txBox="1"/>
          <p:nvPr/>
        </p:nvSpPr>
        <p:spPr>
          <a:xfrm>
            <a:off x="4139313" y="985975"/>
            <a:ext cx="849900" cy="10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Website: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Visitas mes: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Tiempo visita:</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Bounce rate:</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Tiene blog: </a:t>
            </a:r>
            <a:endParaRPr b="1" i="0" sz="700" u="none" cap="none" strike="noStrike">
              <a:solidFill>
                <a:srgbClr val="000000"/>
              </a:solidFill>
              <a:latin typeface="Open Sans"/>
              <a:ea typeface="Open Sans"/>
              <a:cs typeface="Open Sans"/>
              <a:sym typeface="Open Sans"/>
            </a:endParaRPr>
          </a:p>
        </p:txBody>
      </p:sp>
      <p:sp>
        <p:nvSpPr>
          <p:cNvPr id="465" name="Google Shape;465;p68"/>
          <p:cNvSpPr txBox="1"/>
          <p:nvPr/>
        </p:nvSpPr>
        <p:spPr>
          <a:xfrm>
            <a:off x="7104450" y="990013"/>
            <a:ext cx="849900" cy="93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Directo:</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Orgánico:</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Social:</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Email: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Display:</a:t>
            </a:r>
            <a:endParaRPr b="1" i="0" sz="700" u="none" cap="none" strike="noStrike">
              <a:solidFill>
                <a:srgbClr val="000000"/>
              </a:solidFill>
              <a:latin typeface="Open Sans"/>
              <a:ea typeface="Open Sans"/>
              <a:cs typeface="Open Sans"/>
              <a:sym typeface="Open Sans"/>
            </a:endParaRPr>
          </a:p>
        </p:txBody>
      </p:sp>
      <p:pic>
        <p:nvPicPr>
          <p:cNvPr id="466" name="Google Shape;466;p68"/>
          <p:cNvPicPr preferRelativeResize="0"/>
          <p:nvPr/>
        </p:nvPicPr>
        <p:blipFill rotWithShape="1">
          <a:blip r:embed="rId3">
            <a:alphaModFix/>
          </a:blip>
          <a:srcRect b="0" l="0" r="0" t="0"/>
          <a:stretch/>
        </p:blipFill>
        <p:spPr>
          <a:xfrm>
            <a:off x="6257470" y="2550925"/>
            <a:ext cx="531684" cy="532201"/>
          </a:xfrm>
          <a:prstGeom prst="rect">
            <a:avLst/>
          </a:prstGeom>
          <a:noFill/>
          <a:ln>
            <a:noFill/>
          </a:ln>
        </p:spPr>
      </p:pic>
      <p:pic>
        <p:nvPicPr>
          <p:cNvPr id="467" name="Google Shape;467;p68"/>
          <p:cNvPicPr preferRelativeResize="0"/>
          <p:nvPr/>
        </p:nvPicPr>
        <p:blipFill rotWithShape="1">
          <a:blip r:embed="rId4">
            <a:alphaModFix/>
          </a:blip>
          <a:srcRect b="0" l="0" r="0" t="0"/>
          <a:stretch/>
        </p:blipFill>
        <p:spPr>
          <a:xfrm>
            <a:off x="3446151" y="2551189"/>
            <a:ext cx="531675" cy="531675"/>
          </a:xfrm>
          <a:prstGeom prst="rect">
            <a:avLst/>
          </a:prstGeom>
          <a:noFill/>
          <a:ln>
            <a:noFill/>
          </a:ln>
          <a:effectLst>
            <a:outerShdw blurRad="114300" rotWithShape="0" algn="bl" dir="5400000" dist="9525">
              <a:srgbClr val="71818C">
                <a:alpha val="42745"/>
              </a:srgbClr>
            </a:outerShdw>
          </a:effectLst>
        </p:spPr>
      </p:pic>
      <p:pic>
        <p:nvPicPr>
          <p:cNvPr id="468" name="Google Shape;468;p68"/>
          <p:cNvPicPr preferRelativeResize="0"/>
          <p:nvPr/>
        </p:nvPicPr>
        <p:blipFill rotWithShape="1">
          <a:blip r:embed="rId5">
            <a:alphaModFix/>
          </a:blip>
          <a:srcRect b="0" l="0" r="0" t="0"/>
          <a:stretch/>
        </p:blipFill>
        <p:spPr>
          <a:xfrm>
            <a:off x="3446150" y="3850788"/>
            <a:ext cx="531676" cy="531676"/>
          </a:xfrm>
          <a:prstGeom prst="rect">
            <a:avLst/>
          </a:prstGeom>
          <a:noFill/>
          <a:ln>
            <a:noFill/>
          </a:ln>
          <a:effectLst>
            <a:outerShdw blurRad="114300" rotWithShape="0" algn="bl" dir="5400000" dist="9525">
              <a:srgbClr val="71818C">
                <a:alpha val="42745"/>
              </a:srgbClr>
            </a:outerShdw>
          </a:effectLst>
        </p:spPr>
      </p:pic>
      <p:pic>
        <p:nvPicPr>
          <p:cNvPr id="469" name="Google Shape;469;p68"/>
          <p:cNvPicPr preferRelativeResize="0"/>
          <p:nvPr/>
        </p:nvPicPr>
        <p:blipFill rotWithShape="1">
          <a:blip r:embed="rId6">
            <a:alphaModFix/>
          </a:blip>
          <a:srcRect b="0" l="0" r="0" t="0"/>
          <a:stretch/>
        </p:blipFill>
        <p:spPr>
          <a:xfrm>
            <a:off x="6159563" y="3910000"/>
            <a:ext cx="727498" cy="409200"/>
          </a:xfrm>
          <a:prstGeom prst="rect">
            <a:avLst/>
          </a:prstGeom>
          <a:noFill/>
          <a:ln>
            <a:noFill/>
          </a:ln>
        </p:spPr>
      </p:pic>
      <p:sp>
        <p:nvSpPr>
          <p:cNvPr id="470" name="Google Shape;470;p68"/>
          <p:cNvSpPr txBox="1"/>
          <p:nvPr/>
        </p:nvSpPr>
        <p:spPr>
          <a:xfrm>
            <a:off x="4139313" y="2326750"/>
            <a:ext cx="1069800" cy="10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Fans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Publicaciones prom. semana</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Likes promedio publicaciones: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p:txBody>
      </p:sp>
      <p:sp>
        <p:nvSpPr>
          <p:cNvPr id="471" name="Google Shape;471;p68"/>
          <p:cNvSpPr txBox="1"/>
          <p:nvPr/>
        </p:nvSpPr>
        <p:spPr>
          <a:xfrm>
            <a:off x="5203663" y="2326750"/>
            <a:ext cx="5754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chemeClr val="dk1"/>
              </a:buClr>
              <a:buSzPts val="11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472" name="Google Shape;472;p68"/>
          <p:cNvSpPr txBox="1"/>
          <p:nvPr/>
        </p:nvSpPr>
        <p:spPr>
          <a:xfrm>
            <a:off x="4139313" y="3585175"/>
            <a:ext cx="1069800" cy="10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Seguidores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Publicaciones prom semana</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Likes promedio publicaciones: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p:txBody>
      </p:sp>
      <p:sp>
        <p:nvSpPr>
          <p:cNvPr id="473" name="Google Shape;473;p68"/>
          <p:cNvSpPr txBox="1"/>
          <p:nvPr/>
        </p:nvSpPr>
        <p:spPr>
          <a:xfrm>
            <a:off x="5189713" y="3585175"/>
            <a:ext cx="6033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474" name="Google Shape;474;p68"/>
          <p:cNvSpPr txBox="1"/>
          <p:nvPr/>
        </p:nvSpPr>
        <p:spPr>
          <a:xfrm>
            <a:off x="7055525" y="2293100"/>
            <a:ext cx="1069800" cy="10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Seguidores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Publicaciones prom.  semana</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Likes promedio publicaciones: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p:txBody>
      </p:sp>
      <p:sp>
        <p:nvSpPr>
          <p:cNvPr id="475" name="Google Shape;475;p68"/>
          <p:cNvSpPr txBox="1"/>
          <p:nvPr/>
        </p:nvSpPr>
        <p:spPr>
          <a:xfrm>
            <a:off x="7850850" y="2293100"/>
            <a:ext cx="8499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476" name="Google Shape;476;p68"/>
          <p:cNvSpPr txBox="1"/>
          <p:nvPr/>
        </p:nvSpPr>
        <p:spPr>
          <a:xfrm>
            <a:off x="7055525" y="3651925"/>
            <a:ext cx="1069800" cy="10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Suscriptores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Visualizaciones promedio</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Likes promedio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en videos: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p:txBody>
      </p:sp>
      <p:sp>
        <p:nvSpPr>
          <p:cNvPr id="477" name="Google Shape;477;p68"/>
          <p:cNvSpPr txBox="1"/>
          <p:nvPr/>
        </p:nvSpPr>
        <p:spPr>
          <a:xfrm>
            <a:off x="7850850" y="3651925"/>
            <a:ext cx="8499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478" name="Google Shape;478;p68"/>
          <p:cNvSpPr txBox="1"/>
          <p:nvPr/>
        </p:nvSpPr>
        <p:spPr>
          <a:xfrm>
            <a:off x="4991579" y="988000"/>
            <a:ext cx="7875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a:t>
            </a:r>
            <a:endParaRPr sz="700">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sz="700">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a:t>
            </a:r>
            <a:endParaRPr sz="700">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sz="700">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a:t>
            </a:r>
            <a:endParaRPr sz="7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sz="700">
              <a:solidFill>
                <a:schemeClr val="dk1"/>
              </a:solidFill>
              <a:latin typeface="Montserrat"/>
              <a:ea typeface="Montserrat"/>
              <a:cs typeface="Montserrat"/>
              <a:sym typeface="Montserrat"/>
            </a:endParaRPr>
          </a:p>
          <a:p>
            <a:pPr indent="0" lvl="0" marL="0" rtl="0" algn="r">
              <a:spcBef>
                <a:spcPts val="0"/>
              </a:spcBef>
              <a:spcAft>
                <a:spcPts val="0"/>
              </a:spcAft>
              <a:buClr>
                <a:schemeClr val="dk1"/>
              </a:buClr>
              <a:buSzPts val="700"/>
              <a:buFont typeface="Arial"/>
              <a:buNone/>
            </a:pPr>
            <a:r>
              <a:rPr lang="en" sz="700">
                <a:solidFill>
                  <a:schemeClr val="dk1"/>
                </a:solidFill>
                <a:latin typeface="Montserrat"/>
                <a:ea typeface="Montserrat"/>
                <a:cs typeface="Montserrat"/>
                <a:sym typeface="Montserrat"/>
              </a:rPr>
              <a:t>_______</a:t>
            </a:r>
            <a:endParaRPr sz="7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sz="7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479" name="Google Shape;479;p68"/>
          <p:cNvSpPr txBox="1"/>
          <p:nvPr/>
        </p:nvSpPr>
        <p:spPr>
          <a:xfrm>
            <a:off x="7954350" y="968650"/>
            <a:ext cx="7275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a:t>
            </a:r>
            <a:r>
              <a:rPr b="0" i="0" lang="en" sz="700" u="none" cap="none" strike="noStrike">
                <a:solidFill>
                  <a:schemeClr val="dk1"/>
                </a:solidFill>
                <a:latin typeface="Montserrat"/>
                <a:ea typeface="Montserrat"/>
                <a:cs typeface="Montserrat"/>
                <a:sym typeface="Montserrat"/>
              </a:rPr>
              <a:t>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480" name="Google Shape;480;p68">
            <a:hlinkClick action="ppaction://hlinksldjump" r:id="rId7"/>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pic>
        <p:nvPicPr>
          <p:cNvPr id="481" name="Google Shape;481;p68"/>
          <p:cNvPicPr preferRelativeResize="0"/>
          <p:nvPr/>
        </p:nvPicPr>
        <p:blipFill>
          <a:blip r:embed="rId8">
            <a:alphaModFix/>
          </a:blip>
          <a:stretch>
            <a:fillRect/>
          </a:stretch>
        </p:blipFill>
        <p:spPr>
          <a:xfrm>
            <a:off x="3397576" y="1205049"/>
            <a:ext cx="628800" cy="628800"/>
          </a:xfrm>
          <a:prstGeom prst="rect">
            <a:avLst/>
          </a:prstGeom>
          <a:noFill/>
          <a:ln>
            <a:noFill/>
          </a:ln>
        </p:spPr>
      </p:pic>
      <p:pic>
        <p:nvPicPr>
          <p:cNvPr id="482" name="Google Shape;482;p68"/>
          <p:cNvPicPr preferRelativeResize="0"/>
          <p:nvPr/>
        </p:nvPicPr>
        <p:blipFill>
          <a:blip r:embed="rId9">
            <a:alphaModFix/>
          </a:blip>
          <a:stretch>
            <a:fillRect/>
          </a:stretch>
        </p:blipFill>
        <p:spPr>
          <a:xfrm>
            <a:off x="6257475" y="1205049"/>
            <a:ext cx="727500" cy="721726"/>
          </a:xfrm>
          <a:prstGeom prst="rect">
            <a:avLst/>
          </a:prstGeom>
          <a:noFill/>
          <a:ln>
            <a:noFill/>
          </a:ln>
          <a:effectLst>
            <a:outerShdw blurRad="114300" rotWithShape="0" algn="bl" dir="5400000" dist="9525">
              <a:srgbClr val="71818C">
                <a:alpha val="42750"/>
              </a:srgbClr>
            </a:outerShdw>
          </a:effectLst>
        </p:spPr>
      </p:pic>
      <p:sp>
        <p:nvSpPr>
          <p:cNvPr id="483" name="Google Shape;483;p68"/>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9"/>
          <p:cNvSpPr txBox="1"/>
          <p:nvPr/>
        </p:nvSpPr>
        <p:spPr>
          <a:xfrm>
            <a:off x="-2176434" y="1247398"/>
            <a:ext cx="628800" cy="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69"/>
          <p:cNvSpPr/>
          <p:nvPr/>
        </p:nvSpPr>
        <p:spPr>
          <a:xfrm>
            <a:off x="243875" y="2501650"/>
            <a:ext cx="2660400" cy="22278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69"/>
          <p:cNvSpPr txBox="1"/>
          <p:nvPr/>
        </p:nvSpPr>
        <p:spPr>
          <a:xfrm>
            <a:off x="243875" y="2501650"/>
            <a:ext cx="2497500" cy="37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9E9E9E"/>
                </a:solidFill>
                <a:latin typeface="Encode Sans ExtraBold"/>
                <a:ea typeface="Encode Sans ExtraBold"/>
                <a:cs typeface="Encode Sans ExtraBold"/>
                <a:sym typeface="Encode Sans ExtraBold"/>
              </a:rPr>
              <a:t>Competidor 1</a:t>
            </a:r>
            <a:endParaRPr b="0" i="0" sz="1200" u="none" cap="none" strike="noStrike">
              <a:solidFill>
                <a:srgbClr val="9E9E9E"/>
              </a:solidFill>
              <a:latin typeface="Encode Sans ExtraBold"/>
              <a:ea typeface="Encode Sans ExtraBold"/>
              <a:cs typeface="Encode Sans ExtraBold"/>
              <a:sym typeface="Encode Sans ExtraBold"/>
            </a:endParaRPr>
          </a:p>
        </p:txBody>
      </p:sp>
      <p:sp>
        <p:nvSpPr>
          <p:cNvPr id="491" name="Google Shape;491;p69"/>
          <p:cNvSpPr txBox="1"/>
          <p:nvPr/>
        </p:nvSpPr>
        <p:spPr>
          <a:xfrm>
            <a:off x="347325" y="2860150"/>
            <a:ext cx="2349900" cy="17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9E9E9E"/>
                </a:solidFill>
                <a:highlight>
                  <a:srgbClr val="FFFFFF"/>
                </a:highlight>
                <a:latin typeface="Open Sans"/>
                <a:ea typeface="Open Sans"/>
                <a:cs typeface="Open Sans"/>
                <a:sym typeface="Open Sans"/>
              </a:rPr>
              <a:t>Descripción:</a:t>
            </a:r>
            <a:endParaRPr b="1"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9E9E9E"/>
                </a:solidFill>
                <a:highlight>
                  <a:srgbClr val="FFFFFF"/>
                </a:highlight>
                <a:latin typeface="Open Sans"/>
                <a:ea typeface="Open Sans"/>
                <a:cs typeface="Open Sans"/>
                <a:sym typeface="Open Sans"/>
              </a:rPr>
              <a:t>Productos</a:t>
            </a:r>
            <a:endParaRPr b="1"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9E9E9E"/>
              </a:solidFill>
              <a:highlight>
                <a:srgbClr val="FFFFFF"/>
              </a:highlight>
              <a:latin typeface="Open Sans"/>
              <a:ea typeface="Open Sans"/>
              <a:cs typeface="Open Sans"/>
              <a:sym typeface="Open Sans"/>
            </a:endParaRPr>
          </a:p>
        </p:txBody>
      </p:sp>
      <p:sp>
        <p:nvSpPr>
          <p:cNvPr id="492" name="Google Shape;492;p69"/>
          <p:cNvSpPr/>
          <p:nvPr/>
        </p:nvSpPr>
        <p:spPr>
          <a:xfrm>
            <a:off x="903575" y="1136175"/>
            <a:ext cx="1178100" cy="1178100"/>
          </a:xfrm>
          <a:prstGeom prst="ellipse">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9E9E9E"/>
                </a:solidFill>
                <a:latin typeface="Montserrat"/>
                <a:ea typeface="Montserrat"/>
                <a:cs typeface="Montserrat"/>
                <a:sym typeface="Montserrat"/>
              </a:rPr>
              <a:t>Logo</a:t>
            </a:r>
            <a:endParaRPr b="0" i="0" sz="1400" u="none" cap="none" strike="noStrike">
              <a:solidFill>
                <a:srgbClr val="9E9E9E"/>
              </a:solidFill>
              <a:latin typeface="Arial"/>
              <a:ea typeface="Arial"/>
              <a:cs typeface="Arial"/>
              <a:sym typeface="Arial"/>
            </a:endParaRPr>
          </a:p>
        </p:txBody>
      </p:sp>
      <p:sp>
        <p:nvSpPr>
          <p:cNvPr id="493" name="Google Shape;493;p69"/>
          <p:cNvSpPr/>
          <p:nvPr/>
        </p:nvSpPr>
        <p:spPr>
          <a:xfrm>
            <a:off x="0" y="241975"/>
            <a:ext cx="2823000" cy="532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69"/>
          <p:cNvSpPr txBox="1"/>
          <p:nvPr/>
        </p:nvSpPr>
        <p:spPr>
          <a:xfrm>
            <a:off x="194223" y="303475"/>
            <a:ext cx="27597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Encode Sans ExtraBold"/>
                <a:ea typeface="Encode Sans ExtraBold"/>
                <a:cs typeface="Encode Sans ExtraBold"/>
                <a:sym typeface="Encode Sans ExtraBold"/>
              </a:rPr>
              <a:t>Competidores</a:t>
            </a:r>
            <a:endParaRPr b="0" i="0" sz="2400" u="none" cap="none" strike="noStrike">
              <a:solidFill>
                <a:srgbClr val="FFFFFF"/>
              </a:solidFill>
              <a:latin typeface="Encode Sans ExtraBold"/>
              <a:ea typeface="Encode Sans ExtraBold"/>
              <a:cs typeface="Encode Sans ExtraBold"/>
              <a:sym typeface="Encode Sans ExtraBold"/>
            </a:endParaRPr>
          </a:p>
        </p:txBody>
      </p:sp>
      <p:sp>
        <p:nvSpPr>
          <p:cNvPr id="495" name="Google Shape;495;p69"/>
          <p:cNvSpPr txBox="1"/>
          <p:nvPr/>
        </p:nvSpPr>
        <p:spPr>
          <a:xfrm>
            <a:off x="3977825" y="971050"/>
            <a:ext cx="603300" cy="1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69"/>
          <p:cNvSpPr txBox="1"/>
          <p:nvPr/>
        </p:nvSpPr>
        <p:spPr>
          <a:xfrm rot="-183">
            <a:off x="3229015" y="420185"/>
            <a:ext cx="5621700" cy="371700"/>
          </a:xfrm>
          <a:prstGeom prst="rect">
            <a:avLst/>
          </a:prstGeom>
          <a:solidFill>
            <a:schemeClr val="dk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Encode Sans ExtraBold"/>
                <a:ea typeface="Encode Sans ExtraBold"/>
                <a:cs typeface="Encode Sans ExtraBold"/>
                <a:sym typeface="Encode Sans ExtraBold"/>
              </a:rPr>
              <a:t>Activos digitales</a:t>
            </a:r>
            <a:endParaRPr b="0" i="0" sz="1200" u="none" cap="none" strike="noStrike">
              <a:solidFill>
                <a:srgbClr val="FFFFFF"/>
              </a:solidFill>
              <a:latin typeface="Encode Sans ExtraBold"/>
              <a:ea typeface="Encode Sans ExtraBold"/>
              <a:cs typeface="Encode Sans ExtraBold"/>
              <a:sym typeface="Encode Sans ExtraBold"/>
            </a:endParaRPr>
          </a:p>
        </p:txBody>
      </p:sp>
      <p:sp>
        <p:nvSpPr>
          <p:cNvPr id="497" name="Google Shape;497;p69"/>
          <p:cNvSpPr/>
          <p:nvPr/>
        </p:nvSpPr>
        <p:spPr>
          <a:xfrm>
            <a:off x="3234438" y="910589"/>
            <a:ext cx="2759700" cy="1217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69"/>
          <p:cNvSpPr/>
          <p:nvPr/>
        </p:nvSpPr>
        <p:spPr>
          <a:xfrm>
            <a:off x="6077150" y="910600"/>
            <a:ext cx="2759700" cy="1217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69"/>
          <p:cNvSpPr/>
          <p:nvPr/>
        </p:nvSpPr>
        <p:spPr>
          <a:xfrm>
            <a:off x="3234438" y="2208168"/>
            <a:ext cx="2759700" cy="1217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69"/>
          <p:cNvSpPr/>
          <p:nvPr/>
        </p:nvSpPr>
        <p:spPr>
          <a:xfrm>
            <a:off x="6077150" y="2208175"/>
            <a:ext cx="2759700" cy="1217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69"/>
          <p:cNvSpPr/>
          <p:nvPr/>
        </p:nvSpPr>
        <p:spPr>
          <a:xfrm>
            <a:off x="3234438" y="3505746"/>
            <a:ext cx="2759700" cy="1217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69"/>
          <p:cNvSpPr/>
          <p:nvPr/>
        </p:nvSpPr>
        <p:spPr>
          <a:xfrm>
            <a:off x="6077150" y="3505750"/>
            <a:ext cx="2759700" cy="1217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69"/>
          <p:cNvSpPr txBox="1"/>
          <p:nvPr/>
        </p:nvSpPr>
        <p:spPr>
          <a:xfrm>
            <a:off x="4139313" y="985975"/>
            <a:ext cx="849900" cy="10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Website: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Visitas mes: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Tiempo visita:</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Bounce rate:</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Tiene blog: </a:t>
            </a:r>
            <a:endParaRPr b="1" i="0" sz="700" u="none" cap="none" strike="noStrike">
              <a:solidFill>
                <a:srgbClr val="000000"/>
              </a:solidFill>
              <a:latin typeface="Open Sans"/>
              <a:ea typeface="Open Sans"/>
              <a:cs typeface="Open Sans"/>
              <a:sym typeface="Open Sans"/>
            </a:endParaRPr>
          </a:p>
        </p:txBody>
      </p:sp>
      <p:sp>
        <p:nvSpPr>
          <p:cNvPr id="504" name="Google Shape;504;p69"/>
          <p:cNvSpPr txBox="1"/>
          <p:nvPr/>
        </p:nvSpPr>
        <p:spPr>
          <a:xfrm>
            <a:off x="7104450" y="990013"/>
            <a:ext cx="849900" cy="93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Directo:</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Orgánico:</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Social:</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Email: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Display:</a:t>
            </a:r>
            <a:endParaRPr b="1" i="0" sz="700" u="none" cap="none" strike="noStrike">
              <a:solidFill>
                <a:srgbClr val="000000"/>
              </a:solidFill>
              <a:latin typeface="Open Sans"/>
              <a:ea typeface="Open Sans"/>
              <a:cs typeface="Open Sans"/>
              <a:sym typeface="Open Sans"/>
            </a:endParaRPr>
          </a:p>
        </p:txBody>
      </p:sp>
      <p:pic>
        <p:nvPicPr>
          <p:cNvPr id="505" name="Google Shape;505;p69"/>
          <p:cNvPicPr preferRelativeResize="0"/>
          <p:nvPr/>
        </p:nvPicPr>
        <p:blipFill rotWithShape="1">
          <a:blip r:embed="rId3">
            <a:alphaModFix/>
          </a:blip>
          <a:srcRect b="0" l="0" r="0" t="0"/>
          <a:stretch/>
        </p:blipFill>
        <p:spPr>
          <a:xfrm>
            <a:off x="6257470" y="2550925"/>
            <a:ext cx="531684" cy="532201"/>
          </a:xfrm>
          <a:prstGeom prst="rect">
            <a:avLst/>
          </a:prstGeom>
          <a:noFill/>
          <a:ln>
            <a:noFill/>
          </a:ln>
        </p:spPr>
      </p:pic>
      <p:pic>
        <p:nvPicPr>
          <p:cNvPr id="506" name="Google Shape;506;p69"/>
          <p:cNvPicPr preferRelativeResize="0"/>
          <p:nvPr/>
        </p:nvPicPr>
        <p:blipFill rotWithShape="1">
          <a:blip r:embed="rId4">
            <a:alphaModFix/>
          </a:blip>
          <a:srcRect b="0" l="0" r="0" t="0"/>
          <a:stretch/>
        </p:blipFill>
        <p:spPr>
          <a:xfrm>
            <a:off x="3446151" y="2551189"/>
            <a:ext cx="531675" cy="531675"/>
          </a:xfrm>
          <a:prstGeom prst="rect">
            <a:avLst/>
          </a:prstGeom>
          <a:noFill/>
          <a:ln>
            <a:noFill/>
          </a:ln>
          <a:effectLst>
            <a:outerShdw blurRad="114300" rotWithShape="0" algn="bl" dir="5400000" dist="9525">
              <a:srgbClr val="71818C">
                <a:alpha val="42750"/>
              </a:srgbClr>
            </a:outerShdw>
          </a:effectLst>
        </p:spPr>
      </p:pic>
      <p:pic>
        <p:nvPicPr>
          <p:cNvPr id="507" name="Google Shape;507;p69"/>
          <p:cNvPicPr preferRelativeResize="0"/>
          <p:nvPr/>
        </p:nvPicPr>
        <p:blipFill rotWithShape="1">
          <a:blip r:embed="rId5">
            <a:alphaModFix/>
          </a:blip>
          <a:srcRect b="0" l="0" r="0" t="0"/>
          <a:stretch/>
        </p:blipFill>
        <p:spPr>
          <a:xfrm>
            <a:off x="3446150" y="3850788"/>
            <a:ext cx="531676" cy="531676"/>
          </a:xfrm>
          <a:prstGeom prst="rect">
            <a:avLst/>
          </a:prstGeom>
          <a:noFill/>
          <a:ln>
            <a:noFill/>
          </a:ln>
          <a:effectLst>
            <a:outerShdw blurRad="114300" rotWithShape="0" algn="bl" dir="5400000" dist="9525">
              <a:srgbClr val="71818C">
                <a:alpha val="42750"/>
              </a:srgbClr>
            </a:outerShdw>
          </a:effectLst>
        </p:spPr>
      </p:pic>
      <p:pic>
        <p:nvPicPr>
          <p:cNvPr id="508" name="Google Shape;508;p69"/>
          <p:cNvPicPr preferRelativeResize="0"/>
          <p:nvPr/>
        </p:nvPicPr>
        <p:blipFill rotWithShape="1">
          <a:blip r:embed="rId6">
            <a:alphaModFix/>
          </a:blip>
          <a:srcRect b="0" l="0" r="0" t="0"/>
          <a:stretch/>
        </p:blipFill>
        <p:spPr>
          <a:xfrm>
            <a:off x="6159563" y="3910000"/>
            <a:ext cx="727500" cy="409199"/>
          </a:xfrm>
          <a:prstGeom prst="rect">
            <a:avLst/>
          </a:prstGeom>
          <a:noFill/>
          <a:ln>
            <a:noFill/>
          </a:ln>
        </p:spPr>
      </p:pic>
      <p:sp>
        <p:nvSpPr>
          <p:cNvPr id="509" name="Google Shape;509;p69"/>
          <p:cNvSpPr txBox="1"/>
          <p:nvPr/>
        </p:nvSpPr>
        <p:spPr>
          <a:xfrm>
            <a:off x="4139313" y="2326750"/>
            <a:ext cx="1069800" cy="10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Fans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Publicaciones prom. semana</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Likes promedio publicaciones: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p:txBody>
      </p:sp>
      <p:sp>
        <p:nvSpPr>
          <p:cNvPr id="510" name="Google Shape;510;p69"/>
          <p:cNvSpPr txBox="1"/>
          <p:nvPr/>
        </p:nvSpPr>
        <p:spPr>
          <a:xfrm>
            <a:off x="5203663" y="2326750"/>
            <a:ext cx="5754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chemeClr val="dk1"/>
              </a:buClr>
              <a:buSzPts val="11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511" name="Google Shape;511;p69"/>
          <p:cNvSpPr txBox="1"/>
          <p:nvPr/>
        </p:nvSpPr>
        <p:spPr>
          <a:xfrm>
            <a:off x="4139313" y="3585175"/>
            <a:ext cx="1069800" cy="10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Seguidores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Publicaciones prom semana</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Likes promedio publicaciones: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p:txBody>
      </p:sp>
      <p:sp>
        <p:nvSpPr>
          <p:cNvPr id="512" name="Google Shape;512;p69"/>
          <p:cNvSpPr txBox="1"/>
          <p:nvPr/>
        </p:nvSpPr>
        <p:spPr>
          <a:xfrm>
            <a:off x="5189713" y="3585175"/>
            <a:ext cx="6033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513" name="Google Shape;513;p69"/>
          <p:cNvSpPr txBox="1"/>
          <p:nvPr/>
        </p:nvSpPr>
        <p:spPr>
          <a:xfrm>
            <a:off x="7055525" y="2293100"/>
            <a:ext cx="1069800" cy="10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Seguidores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Publicaciones prom.  semana</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Likes promedio publicaciones: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p:txBody>
      </p:sp>
      <p:sp>
        <p:nvSpPr>
          <p:cNvPr id="514" name="Google Shape;514;p69"/>
          <p:cNvSpPr txBox="1"/>
          <p:nvPr/>
        </p:nvSpPr>
        <p:spPr>
          <a:xfrm>
            <a:off x="7850850" y="2293100"/>
            <a:ext cx="8499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515" name="Google Shape;515;p69"/>
          <p:cNvSpPr txBox="1"/>
          <p:nvPr/>
        </p:nvSpPr>
        <p:spPr>
          <a:xfrm>
            <a:off x="7055525" y="3651925"/>
            <a:ext cx="1069800" cy="10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Suscriptores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Visualizaciones promedio</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Likes promedio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en videos: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p:txBody>
      </p:sp>
      <p:sp>
        <p:nvSpPr>
          <p:cNvPr id="516" name="Google Shape;516;p69"/>
          <p:cNvSpPr txBox="1"/>
          <p:nvPr/>
        </p:nvSpPr>
        <p:spPr>
          <a:xfrm>
            <a:off x="7850850" y="3651925"/>
            <a:ext cx="8499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517" name="Google Shape;517;p69"/>
          <p:cNvSpPr txBox="1"/>
          <p:nvPr/>
        </p:nvSpPr>
        <p:spPr>
          <a:xfrm>
            <a:off x="4991579" y="988000"/>
            <a:ext cx="7875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a:t>
            </a:r>
            <a:endParaRPr sz="700">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sz="700">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a:t>
            </a:r>
            <a:endParaRPr sz="700">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sz="700">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a:t>
            </a:r>
            <a:endParaRPr sz="7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sz="700">
              <a:solidFill>
                <a:schemeClr val="dk1"/>
              </a:solidFill>
              <a:latin typeface="Montserrat"/>
              <a:ea typeface="Montserrat"/>
              <a:cs typeface="Montserrat"/>
              <a:sym typeface="Montserrat"/>
            </a:endParaRPr>
          </a:p>
          <a:p>
            <a:pPr indent="0" lvl="0" marL="0" rtl="0" algn="r">
              <a:spcBef>
                <a:spcPts val="0"/>
              </a:spcBef>
              <a:spcAft>
                <a:spcPts val="0"/>
              </a:spcAft>
              <a:buClr>
                <a:schemeClr val="dk1"/>
              </a:buClr>
              <a:buSzPts val="700"/>
              <a:buFont typeface="Arial"/>
              <a:buNone/>
            </a:pPr>
            <a:r>
              <a:rPr lang="en" sz="700">
                <a:solidFill>
                  <a:schemeClr val="dk1"/>
                </a:solidFill>
                <a:latin typeface="Montserrat"/>
                <a:ea typeface="Montserrat"/>
                <a:cs typeface="Montserrat"/>
                <a:sym typeface="Montserrat"/>
              </a:rPr>
              <a:t>_______</a:t>
            </a:r>
            <a:endParaRPr sz="7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sz="7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518" name="Google Shape;518;p69"/>
          <p:cNvSpPr txBox="1"/>
          <p:nvPr/>
        </p:nvSpPr>
        <p:spPr>
          <a:xfrm>
            <a:off x="7954350" y="968650"/>
            <a:ext cx="7275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519" name="Google Shape;519;p69">
            <a:hlinkClick action="ppaction://hlinksldjump" r:id="rId7"/>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pic>
        <p:nvPicPr>
          <p:cNvPr id="520" name="Google Shape;520;p69"/>
          <p:cNvPicPr preferRelativeResize="0"/>
          <p:nvPr/>
        </p:nvPicPr>
        <p:blipFill>
          <a:blip r:embed="rId8">
            <a:alphaModFix/>
          </a:blip>
          <a:stretch>
            <a:fillRect/>
          </a:stretch>
        </p:blipFill>
        <p:spPr>
          <a:xfrm>
            <a:off x="3397576" y="1205049"/>
            <a:ext cx="628800" cy="628800"/>
          </a:xfrm>
          <a:prstGeom prst="rect">
            <a:avLst/>
          </a:prstGeom>
          <a:noFill/>
          <a:ln>
            <a:noFill/>
          </a:ln>
        </p:spPr>
      </p:pic>
      <p:pic>
        <p:nvPicPr>
          <p:cNvPr id="521" name="Google Shape;521;p69"/>
          <p:cNvPicPr preferRelativeResize="0"/>
          <p:nvPr/>
        </p:nvPicPr>
        <p:blipFill>
          <a:blip r:embed="rId9">
            <a:alphaModFix/>
          </a:blip>
          <a:stretch>
            <a:fillRect/>
          </a:stretch>
        </p:blipFill>
        <p:spPr>
          <a:xfrm>
            <a:off x="6257475" y="1205049"/>
            <a:ext cx="727500" cy="721726"/>
          </a:xfrm>
          <a:prstGeom prst="rect">
            <a:avLst/>
          </a:prstGeom>
          <a:noFill/>
          <a:ln>
            <a:noFill/>
          </a:ln>
          <a:effectLst>
            <a:outerShdw blurRad="114300" rotWithShape="0" algn="bl" dir="5400000" dist="9525">
              <a:srgbClr val="71818C">
                <a:alpha val="42750"/>
              </a:srgbClr>
            </a:outerShdw>
          </a:effectLst>
        </p:spPr>
      </p:pic>
      <p:sp>
        <p:nvSpPr>
          <p:cNvPr id="522" name="Google Shape;522;p69"/>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70"/>
          <p:cNvSpPr txBox="1"/>
          <p:nvPr/>
        </p:nvSpPr>
        <p:spPr>
          <a:xfrm>
            <a:off x="-2176434" y="1247398"/>
            <a:ext cx="628800" cy="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70"/>
          <p:cNvSpPr/>
          <p:nvPr/>
        </p:nvSpPr>
        <p:spPr>
          <a:xfrm>
            <a:off x="243875" y="2501650"/>
            <a:ext cx="2660400" cy="22278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70"/>
          <p:cNvSpPr txBox="1"/>
          <p:nvPr/>
        </p:nvSpPr>
        <p:spPr>
          <a:xfrm>
            <a:off x="243875" y="2501650"/>
            <a:ext cx="2497500" cy="37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9E9E9E"/>
                </a:solidFill>
                <a:latin typeface="Encode Sans ExtraBold"/>
                <a:ea typeface="Encode Sans ExtraBold"/>
                <a:cs typeface="Encode Sans ExtraBold"/>
                <a:sym typeface="Encode Sans ExtraBold"/>
              </a:rPr>
              <a:t>Competidor 1</a:t>
            </a:r>
            <a:endParaRPr b="0" i="0" sz="1200" u="none" cap="none" strike="noStrike">
              <a:solidFill>
                <a:srgbClr val="9E9E9E"/>
              </a:solidFill>
              <a:latin typeface="Encode Sans ExtraBold"/>
              <a:ea typeface="Encode Sans ExtraBold"/>
              <a:cs typeface="Encode Sans ExtraBold"/>
              <a:sym typeface="Encode Sans ExtraBold"/>
            </a:endParaRPr>
          </a:p>
        </p:txBody>
      </p:sp>
      <p:sp>
        <p:nvSpPr>
          <p:cNvPr id="530" name="Google Shape;530;p70"/>
          <p:cNvSpPr txBox="1"/>
          <p:nvPr/>
        </p:nvSpPr>
        <p:spPr>
          <a:xfrm>
            <a:off x="347325" y="2860150"/>
            <a:ext cx="2349900" cy="17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9E9E9E"/>
                </a:solidFill>
                <a:highlight>
                  <a:srgbClr val="FFFFFF"/>
                </a:highlight>
                <a:latin typeface="Open Sans"/>
                <a:ea typeface="Open Sans"/>
                <a:cs typeface="Open Sans"/>
                <a:sym typeface="Open Sans"/>
              </a:rPr>
              <a:t>Descripción:</a:t>
            </a:r>
            <a:endParaRPr b="1"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9E9E9E"/>
                </a:solidFill>
                <a:highlight>
                  <a:srgbClr val="FFFFFF"/>
                </a:highlight>
                <a:latin typeface="Open Sans"/>
                <a:ea typeface="Open Sans"/>
                <a:cs typeface="Open Sans"/>
                <a:sym typeface="Open Sans"/>
              </a:rPr>
              <a:t>Productos</a:t>
            </a:r>
            <a:endParaRPr b="1"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highlight>
                  <a:srgbClr val="FFFFFF"/>
                </a:highlight>
                <a:latin typeface="Open Sans"/>
                <a:ea typeface="Open Sans"/>
                <a:cs typeface="Open Sans"/>
                <a:sym typeface="Open Sans"/>
              </a:rPr>
              <a:t>-</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9E9E9E"/>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9E9E9E"/>
              </a:solidFill>
              <a:highlight>
                <a:srgbClr val="FFFFFF"/>
              </a:highlight>
              <a:latin typeface="Open Sans"/>
              <a:ea typeface="Open Sans"/>
              <a:cs typeface="Open Sans"/>
              <a:sym typeface="Open Sans"/>
            </a:endParaRPr>
          </a:p>
        </p:txBody>
      </p:sp>
      <p:sp>
        <p:nvSpPr>
          <p:cNvPr id="531" name="Google Shape;531;p70"/>
          <p:cNvSpPr/>
          <p:nvPr/>
        </p:nvSpPr>
        <p:spPr>
          <a:xfrm>
            <a:off x="903575" y="1136175"/>
            <a:ext cx="1178100" cy="1178100"/>
          </a:xfrm>
          <a:prstGeom prst="ellipse">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9E9E9E"/>
                </a:solidFill>
                <a:latin typeface="Montserrat"/>
                <a:ea typeface="Montserrat"/>
                <a:cs typeface="Montserrat"/>
                <a:sym typeface="Montserrat"/>
              </a:rPr>
              <a:t>Logo</a:t>
            </a:r>
            <a:endParaRPr b="0" i="0" sz="1400" u="none" cap="none" strike="noStrike">
              <a:solidFill>
                <a:srgbClr val="9E9E9E"/>
              </a:solidFill>
              <a:latin typeface="Arial"/>
              <a:ea typeface="Arial"/>
              <a:cs typeface="Arial"/>
              <a:sym typeface="Arial"/>
            </a:endParaRPr>
          </a:p>
        </p:txBody>
      </p:sp>
      <p:sp>
        <p:nvSpPr>
          <p:cNvPr id="532" name="Google Shape;532;p70"/>
          <p:cNvSpPr/>
          <p:nvPr/>
        </p:nvSpPr>
        <p:spPr>
          <a:xfrm>
            <a:off x="0" y="241975"/>
            <a:ext cx="2823000" cy="532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70"/>
          <p:cNvSpPr txBox="1"/>
          <p:nvPr/>
        </p:nvSpPr>
        <p:spPr>
          <a:xfrm>
            <a:off x="194223" y="303475"/>
            <a:ext cx="27597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Encode Sans ExtraBold"/>
                <a:ea typeface="Encode Sans ExtraBold"/>
                <a:cs typeface="Encode Sans ExtraBold"/>
                <a:sym typeface="Encode Sans ExtraBold"/>
              </a:rPr>
              <a:t>Competidores</a:t>
            </a:r>
            <a:endParaRPr b="0" i="0" sz="2400" u="none" cap="none" strike="noStrike">
              <a:solidFill>
                <a:srgbClr val="FFFFFF"/>
              </a:solidFill>
              <a:latin typeface="Encode Sans ExtraBold"/>
              <a:ea typeface="Encode Sans ExtraBold"/>
              <a:cs typeface="Encode Sans ExtraBold"/>
              <a:sym typeface="Encode Sans ExtraBold"/>
            </a:endParaRPr>
          </a:p>
        </p:txBody>
      </p:sp>
      <p:sp>
        <p:nvSpPr>
          <p:cNvPr id="534" name="Google Shape;534;p70"/>
          <p:cNvSpPr txBox="1"/>
          <p:nvPr/>
        </p:nvSpPr>
        <p:spPr>
          <a:xfrm>
            <a:off x="3977825" y="971050"/>
            <a:ext cx="603300" cy="1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70"/>
          <p:cNvSpPr txBox="1"/>
          <p:nvPr/>
        </p:nvSpPr>
        <p:spPr>
          <a:xfrm rot="-183">
            <a:off x="3229015" y="420185"/>
            <a:ext cx="5621700" cy="371700"/>
          </a:xfrm>
          <a:prstGeom prst="rect">
            <a:avLst/>
          </a:prstGeom>
          <a:solidFill>
            <a:schemeClr val="dk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Encode Sans ExtraBold"/>
                <a:ea typeface="Encode Sans ExtraBold"/>
                <a:cs typeface="Encode Sans ExtraBold"/>
                <a:sym typeface="Encode Sans ExtraBold"/>
              </a:rPr>
              <a:t>Activos digitales</a:t>
            </a:r>
            <a:endParaRPr b="0" i="0" sz="1200" u="none" cap="none" strike="noStrike">
              <a:solidFill>
                <a:srgbClr val="FFFFFF"/>
              </a:solidFill>
              <a:latin typeface="Encode Sans ExtraBold"/>
              <a:ea typeface="Encode Sans ExtraBold"/>
              <a:cs typeface="Encode Sans ExtraBold"/>
              <a:sym typeface="Encode Sans ExtraBold"/>
            </a:endParaRPr>
          </a:p>
        </p:txBody>
      </p:sp>
      <p:sp>
        <p:nvSpPr>
          <p:cNvPr id="536" name="Google Shape;536;p70"/>
          <p:cNvSpPr/>
          <p:nvPr/>
        </p:nvSpPr>
        <p:spPr>
          <a:xfrm>
            <a:off x="3234438" y="910589"/>
            <a:ext cx="2759700" cy="1217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70"/>
          <p:cNvSpPr/>
          <p:nvPr/>
        </p:nvSpPr>
        <p:spPr>
          <a:xfrm>
            <a:off x="6077150" y="910600"/>
            <a:ext cx="2759700" cy="1217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70"/>
          <p:cNvSpPr/>
          <p:nvPr/>
        </p:nvSpPr>
        <p:spPr>
          <a:xfrm>
            <a:off x="3234438" y="2208168"/>
            <a:ext cx="2759700" cy="1217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70"/>
          <p:cNvSpPr/>
          <p:nvPr/>
        </p:nvSpPr>
        <p:spPr>
          <a:xfrm>
            <a:off x="6077150" y="2208175"/>
            <a:ext cx="2759700" cy="1217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70"/>
          <p:cNvSpPr/>
          <p:nvPr/>
        </p:nvSpPr>
        <p:spPr>
          <a:xfrm>
            <a:off x="3234438" y="3505746"/>
            <a:ext cx="2759700" cy="1217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70"/>
          <p:cNvSpPr/>
          <p:nvPr/>
        </p:nvSpPr>
        <p:spPr>
          <a:xfrm>
            <a:off x="6077150" y="3505750"/>
            <a:ext cx="2759700" cy="1217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70"/>
          <p:cNvSpPr txBox="1"/>
          <p:nvPr/>
        </p:nvSpPr>
        <p:spPr>
          <a:xfrm>
            <a:off x="4139313" y="985975"/>
            <a:ext cx="849900" cy="10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Website: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Visitas mes: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Tiempo visita:</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Bounce rate:</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Tiene blog: </a:t>
            </a:r>
            <a:endParaRPr b="1" i="0" sz="700" u="none" cap="none" strike="noStrike">
              <a:solidFill>
                <a:srgbClr val="000000"/>
              </a:solidFill>
              <a:latin typeface="Open Sans"/>
              <a:ea typeface="Open Sans"/>
              <a:cs typeface="Open Sans"/>
              <a:sym typeface="Open Sans"/>
            </a:endParaRPr>
          </a:p>
        </p:txBody>
      </p:sp>
      <p:sp>
        <p:nvSpPr>
          <p:cNvPr id="543" name="Google Shape;543;p70"/>
          <p:cNvSpPr txBox="1"/>
          <p:nvPr/>
        </p:nvSpPr>
        <p:spPr>
          <a:xfrm>
            <a:off x="7104450" y="990013"/>
            <a:ext cx="849900" cy="93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Directo:</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Orgánico:</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Social:</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Email: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Display:</a:t>
            </a:r>
            <a:endParaRPr b="1" i="0" sz="700" u="none" cap="none" strike="noStrike">
              <a:solidFill>
                <a:srgbClr val="000000"/>
              </a:solidFill>
              <a:latin typeface="Open Sans"/>
              <a:ea typeface="Open Sans"/>
              <a:cs typeface="Open Sans"/>
              <a:sym typeface="Open Sans"/>
            </a:endParaRPr>
          </a:p>
        </p:txBody>
      </p:sp>
      <p:pic>
        <p:nvPicPr>
          <p:cNvPr id="544" name="Google Shape;544;p70"/>
          <p:cNvPicPr preferRelativeResize="0"/>
          <p:nvPr/>
        </p:nvPicPr>
        <p:blipFill rotWithShape="1">
          <a:blip r:embed="rId3">
            <a:alphaModFix/>
          </a:blip>
          <a:srcRect b="0" l="0" r="0" t="0"/>
          <a:stretch/>
        </p:blipFill>
        <p:spPr>
          <a:xfrm>
            <a:off x="6257470" y="2550925"/>
            <a:ext cx="531684" cy="532201"/>
          </a:xfrm>
          <a:prstGeom prst="rect">
            <a:avLst/>
          </a:prstGeom>
          <a:noFill/>
          <a:ln>
            <a:noFill/>
          </a:ln>
        </p:spPr>
      </p:pic>
      <p:pic>
        <p:nvPicPr>
          <p:cNvPr id="545" name="Google Shape;545;p70"/>
          <p:cNvPicPr preferRelativeResize="0"/>
          <p:nvPr/>
        </p:nvPicPr>
        <p:blipFill rotWithShape="1">
          <a:blip r:embed="rId4">
            <a:alphaModFix/>
          </a:blip>
          <a:srcRect b="0" l="0" r="0" t="0"/>
          <a:stretch/>
        </p:blipFill>
        <p:spPr>
          <a:xfrm>
            <a:off x="3446151" y="2551189"/>
            <a:ext cx="531675" cy="531675"/>
          </a:xfrm>
          <a:prstGeom prst="rect">
            <a:avLst/>
          </a:prstGeom>
          <a:noFill/>
          <a:ln>
            <a:noFill/>
          </a:ln>
          <a:effectLst>
            <a:outerShdw blurRad="114300" rotWithShape="0" algn="bl" dir="5400000" dist="9525">
              <a:srgbClr val="71818C">
                <a:alpha val="42750"/>
              </a:srgbClr>
            </a:outerShdw>
          </a:effectLst>
        </p:spPr>
      </p:pic>
      <p:pic>
        <p:nvPicPr>
          <p:cNvPr id="546" name="Google Shape;546;p70"/>
          <p:cNvPicPr preferRelativeResize="0"/>
          <p:nvPr/>
        </p:nvPicPr>
        <p:blipFill rotWithShape="1">
          <a:blip r:embed="rId5">
            <a:alphaModFix/>
          </a:blip>
          <a:srcRect b="0" l="0" r="0" t="0"/>
          <a:stretch/>
        </p:blipFill>
        <p:spPr>
          <a:xfrm>
            <a:off x="3446150" y="3850788"/>
            <a:ext cx="531676" cy="531676"/>
          </a:xfrm>
          <a:prstGeom prst="rect">
            <a:avLst/>
          </a:prstGeom>
          <a:noFill/>
          <a:ln>
            <a:noFill/>
          </a:ln>
          <a:effectLst>
            <a:outerShdw blurRad="114300" rotWithShape="0" algn="bl" dir="5400000" dist="9525">
              <a:srgbClr val="71818C">
                <a:alpha val="42750"/>
              </a:srgbClr>
            </a:outerShdw>
          </a:effectLst>
        </p:spPr>
      </p:pic>
      <p:pic>
        <p:nvPicPr>
          <p:cNvPr id="547" name="Google Shape;547;p70"/>
          <p:cNvPicPr preferRelativeResize="0"/>
          <p:nvPr/>
        </p:nvPicPr>
        <p:blipFill rotWithShape="1">
          <a:blip r:embed="rId6">
            <a:alphaModFix/>
          </a:blip>
          <a:srcRect b="0" l="0" r="0" t="0"/>
          <a:stretch/>
        </p:blipFill>
        <p:spPr>
          <a:xfrm>
            <a:off x="6159563" y="3910000"/>
            <a:ext cx="727500" cy="409199"/>
          </a:xfrm>
          <a:prstGeom prst="rect">
            <a:avLst/>
          </a:prstGeom>
          <a:noFill/>
          <a:ln>
            <a:noFill/>
          </a:ln>
        </p:spPr>
      </p:pic>
      <p:sp>
        <p:nvSpPr>
          <p:cNvPr id="548" name="Google Shape;548;p70"/>
          <p:cNvSpPr txBox="1"/>
          <p:nvPr/>
        </p:nvSpPr>
        <p:spPr>
          <a:xfrm>
            <a:off x="4139313" y="2326750"/>
            <a:ext cx="1069800" cy="10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Fans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Publicaciones prom. semana</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Likes promedio publicaciones: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p:txBody>
      </p:sp>
      <p:sp>
        <p:nvSpPr>
          <p:cNvPr id="549" name="Google Shape;549;p70"/>
          <p:cNvSpPr txBox="1"/>
          <p:nvPr/>
        </p:nvSpPr>
        <p:spPr>
          <a:xfrm>
            <a:off x="5203663" y="2326750"/>
            <a:ext cx="5754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chemeClr val="dk1"/>
              </a:buClr>
              <a:buSzPts val="11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550" name="Google Shape;550;p70"/>
          <p:cNvSpPr txBox="1"/>
          <p:nvPr/>
        </p:nvSpPr>
        <p:spPr>
          <a:xfrm>
            <a:off x="4139313" y="3585175"/>
            <a:ext cx="1069800" cy="10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Seguidores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Publicaciones prom semana</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Likes promedio publicaciones: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p:txBody>
      </p:sp>
      <p:sp>
        <p:nvSpPr>
          <p:cNvPr id="551" name="Google Shape;551;p70"/>
          <p:cNvSpPr txBox="1"/>
          <p:nvPr/>
        </p:nvSpPr>
        <p:spPr>
          <a:xfrm>
            <a:off x="5189713" y="3585175"/>
            <a:ext cx="6033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552" name="Google Shape;552;p70"/>
          <p:cNvSpPr txBox="1"/>
          <p:nvPr/>
        </p:nvSpPr>
        <p:spPr>
          <a:xfrm>
            <a:off x="7055525" y="2293100"/>
            <a:ext cx="1069800" cy="10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Seguidores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Publicaciones prom.  semana</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Likes promedio publicaciones: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p:txBody>
      </p:sp>
      <p:sp>
        <p:nvSpPr>
          <p:cNvPr id="553" name="Google Shape;553;p70"/>
          <p:cNvSpPr txBox="1"/>
          <p:nvPr/>
        </p:nvSpPr>
        <p:spPr>
          <a:xfrm>
            <a:off x="7850850" y="2293100"/>
            <a:ext cx="8499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554" name="Google Shape;554;p70"/>
          <p:cNvSpPr txBox="1"/>
          <p:nvPr/>
        </p:nvSpPr>
        <p:spPr>
          <a:xfrm>
            <a:off x="7055525" y="3651925"/>
            <a:ext cx="1069800" cy="10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Suscriptores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Visualizaciones promedio</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Likes promedio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Open Sans"/>
                <a:ea typeface="Open Sans"/>
                <a:cs typeface="Open Sans"/>
                <a:sym typeface="Open Sans"/>
              </a:rPr>
              <a:t>en videos:</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Open Sans"/>
              <a:ea typeface="Open Sans"/>
              <a:cs typeface="Open Sans"/>
              <a:sym typeface="Open Sans"/>
            </a:endParaRPr>
          </a:p>
        </p:txBody>
      </p:sp>
      <p:sp>
        <p:nvSpPr>
          <p:cNvPr id="555" name="Google Shape;555;p70"/>
          <p:cNvSpPr txBox="1"/>
          <p:nvPr/>
        </p:nvSpPr>
        <p:spPr>
          <a:xfrm>
            <a:off x="7850850" y="3651925"/>
            <a:ext cx="8499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556" name="Google Shape;556;p70"/>
          <p:cNvSpPr txBox="1"/>
          <p:nvPr/>
        </p:nvSpPr>
        <p:spPr>
          <a:xfrm>
            <a:off x="4991579" y="988000"/>
            <a:ext cx="7875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a:t>
            </a:r>
            <a:endParaRPr sz="700">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sz="700">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a:t>
            </a:r>
            <a:endParaRPr sz="700">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sz="700">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a:t>
            </a:r>
            <a:endParaRPr sz="7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sz="700">
              <a:solidFill>
                <a:schemeClr val="dk1"/>
              </a:solidFill>
              <a:latin typeface="Montserrat"/>
              <a:ea typeface="Montserrat"/>
              <a:cs typeface="Montserrat"/>
              <a:sym typeface="Montserrat"/>
            </a:endParaRPr>
          </a:p>
          <a:p>
            <a:pPr indent="0" lvl="0" marL="0" rtl="0" algn="r">
              <a:spcBef>
                <a:spcPts val="0"/>
              </a:spcBef>
              <a:spcAft>
                <a:spcPts val="0"/>
              </a:spcAft>
              <a:buClr>
                <a:schemeClr val="dk1"/>
              </a:buClr>
              <a:buSzPts val="700"/>
              <a:buFont typeface="Arial"/>
              <a:buNone/>
            </a:pPr>
            <a:r>
              <a:rPr lang="en" sz="700">
                <a:solidFill>
                  <a:schemeClr val="dk1"/>
                </a:solidFill>
                <a:latin typeface="Montserrat"/>
                <a:ea typeface="Montserrat"/>
                <a:cs typeface="Montserrat"/>
                <a:sym typeface="Montserrat"/>
              </a:rPr>
              <a:t>_______</a:t>
            </a:r>
            <a:endParaRPr sz="7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sz="7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557" name="Google Shape;557;p70"/>
          <p:cNvSpPr txBox="1"/>
          <p:nvPr/>
        </p:nvSpPr>
        <p:spPr>
          <a:xfrm>
            <a:off x="7954350" y="968650"/>
            <a:ext cx="727500" cy="1062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Montserrat"/>
                <a:ea typeface="Montserrat"/>
                <a:cs typeface="Montserrat"/>
                <a:sym typeface="Montserrat"/>
              </a:rPr>
              <a:t>________</a:t>
            </a:r>
            <a:endParaRPr b="0" i="0" sz="700" u="none" cap="none" strike="noStrike">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Montserrat"/>
              <a:ea typeface="Montserrat"/>
              <a:cs typeface="Montserrat"/>
              <a:sym typeface="Montserrat"/>
            </a:endParaRPr>
          </a:p>
        </p:txBody>
      </p:sp>
      <p:sp>
        <p:nvSpPr>
          <p:cNvPr id="558" name="Google Shape;558;p70">
            <a:hlinkClick action="ppaction://hlinksldjump" r:id="rId7"/>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pic>
        <p:nvPicPr>
          <p:cNvPr id="559" name="Google Shape;559;p70"/>
          <p:cNvPicPr preferRelativeResize="0"/>
          <p:nvPr/>
        </p:nvPicPr>
        <p:blipFill>
          <a:blip r:embed="rId8">
            <a:alphaModFix/>
          </a:blip>
          <a:stretch>
            <a:fillRect/>
          </a:stretch>
        </p:blipFill>
        <p:spPr>
          <a:xfrm>
            <a:off x="3397576" y="1205049"/>
            <a:ext cx="628800" cy="628800"/>
          </a:xfrm>
          <a:prstGeom prst="rect">
            <a:avLst/>
          </a:prstGeom>
          <a:noFill/>
          <a:ln>
            <a:noFill/>
          </a:ln>
        </p:spPr>
      </p:pic>
      <p:pic>
        <p:nvPicPr>
          <p:cNvPr id="560" name="Google Shape;560;p70"/>
          <p:cNvPicPr preferRelativeResize="0"/>
          <p:nvPr/>
        </p:nvPicPr>
        <p:blipFill>
          <a:blip r:embed="rId9">
            <a:alphaModFix/>
          </a:blip>
          <a:stretch>
            <a:fillRect/>
          </a:stretch>
        </p:blipFill>
        <p:spPr>
          <a:xfrm>
            <a:off x="6257475" y="1205049"/>
            <a:ext cx="727500" cy="721726"/>
          </a:xfrm>
          <a:prstGeom prst="rect">
            <a:avLst/>
          </a:prstGeom>
          <a:noFill/>
          <a:ln>
            <a:noFill/>
          </a:ln>
          <a:effectLst>
            <a:outerShdw blurRad="114300" rotWithShape="0" algn="bl" dir="5400000" dist="9525">
              <a:srgbClr val="71818C">
                <a:alpha val="42750"/>
              </a:srgbClr>
            </a:outerShdw>
          </a:effectLst>
        </p:spPr>
      </p:pic>
      <p:sp>
        <p:nvSpPr>
          <p:cNvPr id="561" name="Google Shape;561;p70"/>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65" name="Shape 565"/>
        <p:cNvGrpSpPr/>
        <p:nvPr/>
      </p:nvGrpSpPr>
      <p:grpSpPr>
        <a:xfrm>
          <a:off x="0" y="0"/>
          <a:ext cx="0" cy="0"/>
          <a:chOff x="0" y="0"/>
          <a:chExt cx="0" cy="0"/>
        </a:xfrm>
      </p:grpSpPr>
      <p:sp>
        <p:nvSpPr>
          <p:cNvPr id="566" name="Google Shape;566;p71"/>
          <p:cNvSpPr txBox="1"/>
          <p:nvPr>
            <p:ph idx="1" type="subTitle"/>
          </p:nvPr>
        </p:nvSpPr>
        <p:spPr>
          <a:xfrm>
            <a:off x="1796125" y="1950000"/>
            <a:ext cx="5694600" cy="124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 sz="3600">
                <a:solidFill>
                  <a:srgbClr val="FFFFFF"/>
                </a:solidFill>
                <a:latin typeface="Encode Sans ExtraBold"/>
                <a:ea typeface="Encode Sans ExtraBold"/>
                <a:cs typeface="Encode Sans ExtraBold"/>
                <a:sym typeface="Encode Sans ExtraBold"/>
              </a:rPr>
              <a:t>Buyer Persona</a:t>
            </a:r>
            <a:endParaRPr sz="3600">
              <a:latin typeface="Encode Sans ExtraBold"/>
              <a:ea typeface="Encode Sans ExtraBold"/>
              <a:cs typeface="Encode Sans ExtraBold"/>
              <a:sym typeface="Encode Sans ExtraBold"/>
            </a:endParaRPr>
          </a:p>
        </p:txBody>
      </p:sp>
      <p:sp>
        <p:nvSpPr>
          <p:cNvPr id="567" name="Google Shape;567;p71">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568" name="Google Shape;568;p71"/>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72"/>
          <p:cNvSpPr txBox="1"/>
          <p:nvPr/>
        </p:nvSpPr>
        <p:spPr>
          <a:xfrm>
            <a:off x="4594813" y="1037350"/>
            <a:ext cx="603300" cy="1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72"/>
          <p:cNvSpPr txBox="1"/>
          <p:nvPr/>
        </p:nvSpPr>
        <p:spPr>
          <a:xfrm>
            <a:off x="-2176434" y="1247398"/>
            <a:ext cx="628800" cy="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72"/>
          <p:cNvSpPr txBox="1"/>
          <p:nvPr/>
        </p:nvSpPr>
        <p:spPr>
          <a:xfrm rot="-237">
            <a:off x="3857275" y="598778"/>
            <a:ext cx="4345800" cy="335100"/>
          </a:xfrm>
          <a:prstGeom prst="rect">
            <a:avLst/>
          </a:prstGeom>
          <a:solidFill>
            <a:srgbClr val="FF99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Encode Sans ExtraBold"/>
                <a:ea typeface="Encode Sans ExtraBold"/>
                <a:cs typeface="Encode Sans ExtraBold"/>
                <a:sym typeface="Encode Sans ExtraBold"/>
              </a:rPr>
              <a:t>Perfil psicográfico</a:t>
            </a:r>
            <a:endParaRPr b="0" i="0" sz="1200" u="none" cap="none" strike="noStrike">
              <a:solidFill>
                <a:srgbClr val="FFFFFF"/>
              </a:solidFill>
              <a:latin typeface="Encode Sans ExtraBold"/>
              <a:ea typeface="Encode Sans ExtraBold"/>
              <a:cs typeface="Encode Sans ExtraBold"/>
              <a:sym typeface="Encode Sans ExtraBold"/>
            </a:endParaRPr>
          </a:p>
        </p:txBody>
      </p:sp>
      <p:sp>
        <p:nvSpPr>
          <p:cNvPr id="576" name="Google Shape;576;p72"/>
          <p:cNvSpPr/>
          <p:nvPr/>
        </p:nvSpPr>
        <p:spPr>
          <a:xfrm>
            <a:off x="449250" y="2370975"/>
            <a:ext cx="2525700" cy="23214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72"/>
          <p:cNvSpPr txBox="1"/>
          <p:nvPr/>
        </p:nvSpPr>
        <p:spPr>
          <a:xfrm>
            <a:off x="803425" y="2429438"/>
            <a:ext cx="1848000" cy="48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Encode Sans ExtraBold"/>
                <a:ea typeface="Encode Sans ExtraBold"/>
                <a:cs typeface="Encode Sans ExtraBold"/>
                <a:sym typeface="Encode Sans ExtraBold"/>
              </a:rPr>
              <a:t>Camila Arquitecta</a:t>
            </a:r>
            <a:endParaRPr b="0" i="0" sz="1400" u="none" cap="none" strike="noStrike">
              <a:solidFill>
                <a:schemeClr val="dk1"/>
              </a:solidFill>
              <a:latin typeface="Encode Sans ExtraBold"/>
              <a:ea typeface="Encode Sans ExtraBold"/>
              <a:cs typeface="Encode Sans ExtraBold"/>
              <a:sym typeface="Encode Sans ExtraBold"/>
            </a:endParaRPr>
          </a:p>
        </p:txBody>
      </p:sp>
      <p:sp>
        <p:nvSpPr>
          <p:cNvPr id="578" name="Google Shape;578;p72"/>
          <p:cNvSpPr txBox="1"/>
          <p:nvPr/>
        </p:nvSpPr>
        <p:spPr>
          <a:xfrm>
            <a:off x="537700" y="2814625"/>
            <a:ext cx="2355900" cy="19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71818C"/>
                </a:solidFill>
                <a:highlight>
                  <a:srgbClr val="FFFFFF"/>
                </a:highlight>
                <a:latin typeface="Open Sans"/>
                <a:ea typeface="Open Sans"/>
                <a:cs typeface="Open Sans"/>
                <a:sym typeface="Open Sans"/>
              </a:rPr>
              <a:t>Edad:</a:t>
            </a:r>
            <a:r>
              <a:rPr b="0" i="0" lang="en" sz="800" u="none" cap="none" strike="noStrike">
                <a:solidFill>
                  <a:srgbClr val="71818C"/>
                </a:solidFill>
                <a:highlight>
                  <a:srgbClr val="FFFFFF"/>
                </a:highlight>
                <a:latin typeface="Open Sans"/>
                <a:ea typeface="Open Sans"/>
                <a:cs typeface="Open Sans"/>
                <a:sym typeface="Open Sans"/>
              </a:rPr>
              <a:t> 26</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71818C"/>
                </a:solidFill>
                <a:highlight>
                  <a:srgbClr val="FFFFFF"/>
                </a:highlight>
                <a:latin typeface="Open Sans"/>
                <a:ea typeface="Open Sans"/>
                <a:cs typeface="Open Sans"/>
                <a:sym typeface="Open Sans"/>
              </a:rPr>
              <a:t>Profesión:</a:t>
            </a:r>
            <a:r>
              <a:rPr b="0" i="0" lang="en" sz="800" u="none" cap="none" strike="noStrike">
                <a:solidFill>
                  <a:srgbClr val="71818C"/>
                </a:solidFill>
                <a:highlight>
                  <a:srgbClr val="FFFFFF"/>
                </a:highlight>
                <a:latin typeface="Open Sans"/>
                <a:ea typeface="Open Sans"/>
                <a:cs typeface="Open Sans"/>
                <a:sym typeface="Open Sans"/>
              </a:rPr>
              <a:t> Ingeniera</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71818C"/>
                </a:solidFill>
                <a:highlight>
                  <a:srgbClr val="FFFFFF"/>
                </a:highlight>
                <a:latin typeface="Open Sans"/>
                <a:ea typeface="Open Sans"/>
                <a:cs typeface="Open Sans"/>
                <a:sym typeface="Open Sans"/>
              </a:rPr>
              <a:t>Medios de comunicación:</a:t>
            </a:r>
            <a:endParaRPr b="1"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71818C"/>
                </a:solidFill>
                <a:highlight>
                  <a:srgbClr val="FFFFFF"/>
                </a:highlight>
                <a:latin typeface="Open Sans"/>
                <a:ea typeface="Open Sans"/>
                <a:cs typeface="Open Sans"/>
                <a:sym typeface="Open Sans"/>
              </a:rPr>
              <a:t>- Facebook</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71818C"/>
                </a:solidFill>
                <a:highlight>
                  <a:srgbClr val="FFFFFF"/>
                </a:highlight>
                <a:latin typeface="Open Sans"/>
                <a:ea typeface="Open Sans"/>
                <a:cs typeface="Open Sans"/>
                <a:sym typeface="Open Sans"/>
              </a:rPr>
              <a:t>- LinkedIn</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71818C"/>
                </a:solidFill>
                <a:highlight>
                  <a:srgbClr val="FFFFFF"/>
                </a:highlight>
                <a:latin typeface="Open Sans"/>
                <a:ea typeface="Open Sans"/>
                <a:cs typeface="Open Sans"/>
                <a:sym typeface="Open Sans"/>
              </a:rPr>
              <a:t>- Whatsapp - Email</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71818C"/>
                </a:solidFill>
                <a:highlight>
                  <a:srgbClr val="FFFFFF"/>
                </a:highlight>
                <a:latin typeface="Open Sans"/>
                <a:ea typeface="Open Sans"/>
                <a:cs typeface="Open Sans"/>
                <a:sym typeface="Open Sans"/>
              </a:rPr>
              <a:t>Historia:</a:t>
            </a:r>
            <a:endParaRPr b="1"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1818C"/>
              </a:solidFill>
              <a:highlight>
                <a:srgbClr val="FFFFFF"/>
              </a:highlight>
              <a:latin typeface="Open Sans"/>
              <a:ea typeface="Open Sans"/>
              <a:cs typeface="Open Sans"/>
              <a:sym typeface="Open Sans"/>
            </a:endParaRPr>
          </a:p>
        </p:txBody>
      </p:sp>
      <p:sp>
        <p:nvSpPr>
          <p:cNvPr id="579" name="Google Shape;579;p72"/>
          <p:cNvSpPr/>
          <p:nvPr/>
        </p:nvSpPr>
        <p:spPr>
          <a:xfrm>
            <a:off x="3861075" y="1171775"/>
            <a:ext cx="4345800" cy="9681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72"/>
          <p:cNvSpPr/>
          <p:nvPr/>
        </p:nvSpPr>
        <p:spPr>
          <a:xfrm>
            <a:off x="3861222" y="2262025"/>
            <a:ext cx="4345800" cy="9681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72"/>
          <p:cNvSpPr/>
          <p:nvPr/>
        </p:nvSpPr>
        <p:spPr>
          <a:xfrm>
            <a:off x="3861222" y="3352250"/>
            <a:ext cx="4345800" cy="9681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72"/>
          <p:cNvSpPr txBox="1"/>
          <p:nvPr/>
        </p:nvSpPr>
        <p:spPr>
          <a:xfrm>
            <a:off x="5135075" y="1282650"/>
            <a:ext cx="2781900" cy="74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p:txBody>
      </p:sp>
      <p:sp>
        <p:nvSpPr>
          <p:cNvPr id="583" name="Google Shape;583;p72"/>
          <p:cNvSpPr txBox="1"/>
          <p:nvPr/>
        </p:nvSpPr>
        <p:spPr>
          <a:xfrm>
            <a:off x="4044338" y="1445163"/>
            <a:ext cx="1021800" cy="402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Encode Sans ExtraBold"/>
                <a:ea typeface="Encode Sans ExtraBold"/>
                <a:cs typeface="Encode Sans ExtraBold"/>
                <a:sym typeface="Encode Sans ExtraBold"/>
              </a:rPr>
              <a:t>Principales objetivos</a:t>
            </a:r>
            <a:endParaRPr b="0" i="0" sz="1000" u="none" cap="none" strike="noStrike">
              <a:solidFill>
                <a:schemeClr val="dk1"/>
              </a:solidFill>
              <a:latin typeface="Encode Sans ExtraBold"/>
              <a:ea typeface="Encode Sans ExtraBold"/>
              <a:cs typeface="Encode Sans ExtraBold"/>
              <a:sym typeface="Encode Sans ExtraBold"/>
            </a:endParaRPr>
          </a:p>
        </p:txBody>
      </p:sp>
      <p:sp>
        <p:nvSpPr>
          <p:cNvPr id="584" name="Google Shape;584;p72"/>
          <p:cNvSpPr txBox="1"/>
          <p:nvPr/>
        </p:nvSpPr>
        <p:spPr>
          <a:xfrm>
            <a:off x="4077838" y="2544900"/>
            <a:ext cx="1021800" cy="402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Encode Sans ExtraBold"/>
                <a:ea typeface="Encode Sans ExtraBold"/>
                <a:cs typeface="Encode Sans ExtraBold"/>
                <a:sym typeface="Encode Sans ExtraBold"/>
              </a:rPr>
              <a:t>Principales Problemas</a:t>
            </a:r>
            <a:endParaRPr b="0" i="0" sz="1000" u="none" cap="none" strike="noStrike">
              <a:solidFill>
                <a:schemeClr val="dk1"/>
              </a:solidFill>
              <a:latin typeface="Encode Sans ExtraBold"/>
              <a:ea typeface="Encode Sans ExtraBold"/>
              <a:cs typeface="Encode Sans ExtraBold"/>
              <a:sym typeface="Encode Sans ExtraBold"/>
            </a:endParaRPr>
          </a:p>
        </p:txBody>
      </p:sp>
      <p:sp>
        <p:nvSpPr>
          <p:cNvPr id="585" name="Google Shape;585;p72"/>
          <p:cNvSpPr txBox="1"/>
          <p:nvPr/>
        </p:nvSpPr>
        <p:spPr>
          <a:xfrm>
            <a:off x="4077850" y="3628250"/>
            <a:ext cx="10218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Encode Sans ExtraBold"/>
                <a:ea typeface="Encode Sans ExtraBold"/>
                <a:cs typeface="Encode Sans ExtraBold"/>
                <a:sym typeface="Encode Sans ExtraBold"/>
              </a:rPr>
              <a:t>¿Cómo ayudamos?</a:t>
            </a:r>
            <a:endParaRPr b="0" i="0" sz="1000" u="none" cap="none" strike="noStrike">
              <a:solidFill>
                <a:schemeClr val="dk1"/>
              </a:solidFill>
              <a:latin typeface="Encode Sans ExtraBold"/>
              <a:ea typeface="Encode Sans ExtraBold"/>
              <a:cs typeface="Encode Sans ExtraBold"/>
              <a:sym typeface="Encode Sans ExtraBold"/>
            </a:endParaRPr>
          </a:p>
        </p:txBody>
      </p:sp>
      <p:pic>
        <p:nvPicPr>
          <p:cNvPr id="586" name="Google Shape;586;p72"/>
          <p:cNvPicPr preferRelativeResize="0"/>
          <p:nvPr/>
        </p:nvPicPr>
        <p:blipFill rotWithShape="1">
          <a:blip r:embed="rId3">
            <a:alphaModFix/>
          </a:blip>
          <a:srcRect b="38638" l="-1283" r="8955" t="243"/>
          <a:stretch/>
        </p:blipFill>
        <p:spPr>
          <a:xfrm rot="898244">
            <a:off x="1036262" y="947283"/>
            <a:ext cx="1351782" cy="1344284"/>
          </a:xfrm>
          <a:prstGeom prst="ellipse">
            <a:avLst/>
          </a:prstGeom>
          <a:noFill/>
          <a:ln cap="flat" cmpd="sng" w="9525">
            <a:solidFill>
              <a:srgbClr val="D9D9D9"/>
            </a:solidFill>
            <a:prstDash val="solid"/>
            <a:round/>
            <a:headEnd len="sm" w="sm" type="none"/>
            <a:tailEnd len="sm" w="sm" type="none"/>
          </a:ln>
        </p:spPr>
      </p:pic>
      <p:sp>
        <p:nvSpPr>
          <p:cNvPr id="587" name="Google Shape;587;p72"/>
          <p:cNvSpPr/>
          <p:nvPr/>
        </p:nvSpPr>
        <p:spPr>
          <a:xfrm>
            <a:off x="0" y="241975"/>
            <a:ext cx="3190800" cy="532200"/>
          </a:xfrm>
          <a:prstGeom prst="rec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72"/>
          <p:cNvSpPr txBox="1"/>
          <p:nvPr/>
        </p:nvSpPr>
        <p:spPr>
          <a:xfrm>
            <a:off x="412375" y="303475"/>
            <a:ext cx="26538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Encode Sans ExtraBold"/>
                <a:ea typeface="Encode Sans ExtraBold"/>
                <a:cs typeface="Encode Sans ExtraBold"/>
                <a:sym typeface="Encode Sans ExtraBold"/>
              </a:rPr>
              <a:t>Buyer persona</a:t>
            </a:r>
            <a:endParaRPr b="0" i="0" sz="2400" u="none" cap="none" strike="noStrike">
              <a:solidFill>
                <a:srgbClr val="FFFFFF"/>
              </a:solidFill>
              <a:latin typeface="Encode Sans ExtraBold"/>
              <a:ea typeface="Encode Sans ExtraBold"/>
              <a:cs typeface="Encode Sans ExtraBold"/>
              <a:sym typeface="Encode Sans ExtraBold"/>
            </a:endParaRPr>
          </a:p>
        </p:txBody>
      </p:sp>
      <p:sp>
        <p:nvSpPr>
          <p:cNvPr id="589" name="Google Shape;589;p72"/>
          <p:cNvSpPr txBox="1"/>
          <p:nvPr/>
        </p:nvSpPr>
        <p:spPr>
          <a:xfrm>
            <a:off x="5135075" y="2372850"/>
            <a:ext cx="2781900" cy="74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p:txBody>
      </p:sp>
      <p:sp>
        <p:nvSpPr>
          <p:cNvPr id="590" name="Google Shape;590;p72"/>
          <p:cNvSpPr txBox="1"/>
          <p:nvPr/>
        </p:nvSpPr>
        <p:spPr>
          <a:xfrm>
            <a:off x="5135075" y="3463100"/>
            <a:ext cx="2781900" cy="74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p:txBody>
      </p:sp>
      <p:sp>
        <p:nvSpPr>
          <p:cNvPr id="591" name="Google Shape;591;p72">
            <a:hlinkClick action="ppaction://hlinksldjump" r:id="rId4"/>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592" name="Google Shape;592;p72"/>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73"/>
          <p:cNvSpPr txBox="1"/>
          <p:nvPr/>
        </p:nvSpPr>
        <p:spPr>
          <a:xfrm>
            <a:off x="-2176434" y="1247398"/>
            <a:ext cx="628800" cy="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73"/>
          <p:cNvSpPr txBox="1"/>
          <p:nvPr/>
        </p:nvSpPr>
        <p:spPr>
          <a:xfrm>
            <a:off x="4594813" y="1037350"/>
            <a:ext cx="603300" cy="1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73"/>
          <p:cNvSpPr txBox="1"/>
          <p:nvPr/>
        </p:nvSpPr>
        <p:spPr>
          <a:xfrm rot="-237">
            <a:off x="3857275" y="598778"/>
            <a:ext cx="4345800" cy="335100"/>
          </a:xfrm>
          <a:prstGeom prst="rect">
            <a:avLst/>
          </a:prstGeom>
          <a:solidFill>
            <a:srgbClr val="FF99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Encode Sans ExtraBold"/>
                <a:ea typeface="Encode Sans ExtraBold"/>
                <a:cs typeface="Encode Sans ExtraBold"/>
                <a:sym typeface="Encode Sans ExtraBold"/>
              </a:rPr>
              <a:t>Perfil psicográfico</a:t>
            </a:r>
            <a:endParaRPr b="0" i="0" sz="1200" u="none" cap="none" strike="noStrike">
              <a:solidFill>
                <a:srgbClr val="FFFFFF"/>
              </a:solidFill>
              <a:latin typeface="Encode Sans ExtraBold"/>
              <a:ea typeface="Encode Sans ExtraBold"/>
              <a:cs typeface="Encode Sans ExtraBold"/>
              <a:sym typeface="Encode Sans ExtraBold"/>
            </a:endParaRPr>
          </a:p>
        </p:txBody>
      </p:sp>
      <p:sp>
        <p:nvSpPr>
          <p:cNvPr id="600" name="Google Shape;600;p73"/>
          <p:cNvSpPr/>
          <p:nvPr/>
        </p:nvSpPr>
        <p:spPr>
          <a:xfrm>
            <a:off x="449250" y="2370975"/>
            <a:ext cx="2525700" cy="23046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73"/>
          <p:cNvSpPr txBox="1"/>
          <p:nvPr/>
        </p:nvSpPr>
        <p:spPr>
          <a:xfrm>
            <a:off x="803425" y="2429438"/>
            <a:ext cx="1848000" cy="48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Encode Sans ExtraBold"/>
                <a:ea typeface="Encode Sans ExtraBold"/>
                <a:cs typeface="Encode Sans ExtraBold"/>
                <a:sym typeface="Encode Sans ExtraBold"/>
              </a:rPr>
              <a:t>Buyer Persona 2</a:t>
            </a:r>
            <a:endParaRPr b="0" i="0" sz="1400" u="none" cap="none" strike="noStrike">
              <a:solidFill>
                <a:schemeClr val="dk1"/>
              </a:solidFill>
              <a:latin typeface="Encode Sans ExtraBold"/>
              <a:ea typeface="Encode Sans ExtraBold"/>
              <a:cs typeface="Encode Sans ExtraBold"/>
              <a:sym typeface="Encode Sans ExtraBold"/>
            </a:endParaRPr>
          </a:p>
        </p:txBody>
      </p:sp>
      <p:sp>
        <p:nvSpPr>
          <p:cNvPr id="602" name="Google Shape;602;p73"/>
          <p:cNvSpPr txBox="1"/>
          <p:nvPr/>
        </p:nvSpPr>
        <p:spPr>
          <a:xfrm>
            <a:off x="537700" y="2814625"/>
            <a:ext cx="2355900" cy="19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71818C"/>
                </a:solidFill>
                <a:highlight>
                  <a:srgbClr val="FFFFFF"/>
                </a:highlight>
                <a:latin typeface="Open Sans"/>
                <a:ea typeface="Open Sans"/>
                <a:cs typeface="Open Sans"/>
                <a:sym typeface="Open Sans"/>
              </a:rPr>
              <a:t>Edad:</a:t>
            </a:r>
            <a:r>
              <a:rPr b="0" i="0" lang="en" sz="800" u="none" cap="none" strike="noStrike">
                <a:solidFill>
                  <a:srgbClr val="71818C"/>
                </a:solidFill>
                <a:highlight>
                  <a:srgbClr val="FFFFFF"/>
                </a:highlight>
                <a:latin typeface="Open Sans"/>
                <a:ea typeface="Open Sans"/>
                <a:cs typeface="Open Sans"/>
                <a:sym typeface="Open Sans"/>
              </a:rPr>
              <a:t> </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71818C"/>
                </a:solidFill>
                <a:highlight>
                  <a:srgbClr val="FFFFFF"/>
                </a:highlight>
                <a:latin typeface="Open Sans"/>
                <a:ea typeface="Open Sans"/>
                <a:cs typeface="Open Sans"/>
                <a:sym typeface="Open Sans"/>
              </a:rPr>
              <a:t>Profesión:</a:t>
            </a:r>
            <a:r>
              <a:rPr b="0" i="0" lang="en" sz="800" u="none" cap="none" strike="noStrike">
                <a:solidFill>
                  <a:srgbClr val="71818C"/>
                </a:solidFill>
                <a:highlight>
                  <a:srgbClr val="FFFFFF"/>
                </a:highlight>
                <a:latin typeface="Open Sans"/>
                <a:ea typeface="Open Sans"/>
                <a:cs typeface="Open Sans"/>
                <a:sym typeface="Open Sans"/>
              </a:rPr>
              <a:t> </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71818C"/>
                </a:solidFill>
                <a:highlight>
                  <a:srgbClr val="FFFFFF"/>
                </a:highlight>
                <a:latin typeface="Open Sans"/>
                <a:ea typeface="Open Sans"/>
                <a:cs typeface="Open Sans"/>
                <a:sym typeface="Open Sans"/>
              </a:rPr>
              <a:t>Medios de comunicación:</a:t>
            </a:r>
            <a:endParaRPr b="1"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71818C"/>
                </a:solidFill>
                <a:highlight>
                  <a:srgbClr val="FFFFFF"/>
                </a:highlight>
                <a:latin typeface="Open Sans"/>
                <a:ea typeface="Open Sans"/>
                <a:cs typeface="Open Sans"/>
                <a:sym typeface="Open Sans"/>
              </a:rPr>
              <a:t>- </a:t>
            </a:r>
            <a:br>
              <a:rPr b="0" i="0" lang="en" sz="800" u="none" cap="none" strike="noStrike">
                <a:solidFill>
                  <a:srgbClr val="71818C"/>
                </a:solidFill>
                <a:highlight>
                  <a:srgbClr val="FFFFFF"/>
                </a:highlight>
                <a:latin typeface="Open Sans"/>
                <a:ea typeface="Open Sans"/>
                <a:cs typeface="Open Sans"/>
                <a:sym typeface="Open Sans"/>
              </a:rPr>
            </a:br>
            <a:r>
              <a:rPr b="0" i="0" lang="en" sz="800" u="none" cap="none" strike="noStrike">
                <a:solidFill>
                  <a:srgbClr val="71818C"/>
                </a:solidFill>
                <a:highlight>
                  <a:srgbClr val="FFFFFF"/>
                </a:highlight>
                <a:latin typeface="Open Sans"/>
                <a:ea typeface="Open Sans"/>
                <a:cs typeface="Open Sans"/>
                <a:sym typeface="Open Sans"/>
              </a:rPr>
              <a:t>-</a:t>
            </a:r>
            <a:br>
              <a:rPr b="0" i="0" lang="en" sz="800" u="none" cap="none" strike="noStrike">
                <a:solidFill>
                  <a:srgbClr val="71818C"/>
                </a:solidFill>
                <a:highlight>
                  <a:srgbClr val="FFFFFF"/>
                </a:highlight>
                <a:latin typeface="Open Sans"/>
                <a:ea typeface="Open Sans"/>
                <a:cs typeface="Open Sans"/>
                <a:sym typeface="Open Sans"/>
              </a:rPr>
            </a:br>
            <a:r>
              <a:rPr b="0" i="0" lang="en" sz="800" u="none" cap="none" strike="noStrike">
                <a:solidFill>
                  <a:srgbClr val="71818C"/>
                </a:solidFill>
                <a:highlight>
                  <a:srgbClr val="FFFFFF"/>
                </a:highlight>
                <a:latin typeface="Open Sans"/>
                <a:ea typeface="Open Sans"/>
                <a:cs typeface="Open Sans"/>
                <a:sym typeface="Open Sans"/>
              </a:rPr>
              <a:t>-</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71818C"/>
                </a:solidFill>
                <a:highlight>
                  <a:srgbClr val="FFFFFF"/>
                </a:highlight>
                <a:latin typeface="Open Sans"/>
                <a:ea typeface="Open Sans"/>
                <a:cs typeface="Open Sans"/>
                <a:sym typeface="Open Sans"/>
              </a:rPr>
              <a:t>Historia:</a:t>
            </a:r>
            <a:endParaRPr b="1"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1818C"/>
              </a:solidFill>
              <a:highlight>
                <a:srgbClr val="FFFFFF"/>
              </a:highlight>
              <a:latin typeface="Open Sans"/>
              <a:ea typeface="Open Sans"/>
              <a:cs typeface="Open Sans"/>
              <a:sym typeface="Open Sans"/>
            </a:endParaRPr>
          </a:p>
        </p:txBody>
      </p:sp>
      <p:sp>
        <p:nvSpPr>
          <p:cNvPr id="603" name="Google Shape;603;p73"/>
          <p:cNvSpPr/>
          <p:nvPr/>
        </p:nvSpPr>
        <p:spPr>
          <a:xfrm>
            <a:off x="3861075" y="1171775"/>
            <a:ext cx="4345800" cy="9681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73"/>
          <p:cNvSpPr/>
          <p:nvPr/>
        </p:nvSpPr>
        <p:spPr>
          <a:xfrm>
            <a:off x="3861222" y="2262025"/>
            <a:ext cx="4345800" cy="9681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73"/>
          <p:cNvSpPr/>
          <p:nvPr/>
        </p:nvSpPr>
        <p:spPr>
          <a:xfrm>
            <a:off x="3861222" y="3352250"/>
            <a:ext cx="4345800" cy="9681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73"/>
          <p:cNvSpPr txBox="1"/>
          <p:nvPr/>
        </p:nvSpPr>
        <p:spPr>
          <a:xfrm>
            <a:off x="5135075" y="1282650"/>
            <a:ext cx="2781900" cy="74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p:txBody>
      </p:sp>
      <p:sp>
        <p:nvSpPr>
          <p:cNvPr id="607" name="Google Shape;607;p73"/>
          <p:cNvSpPr txBox="1"/>
          <p:nvPr/>
        </p:nvSpPr>
        <p:spPr>
          <a:xfrm>
            <a:off x="4044338" y="1445163"/>
            <a:ext cx="1021800" cy="402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Encode Sans ExtraBold"/>
                <a:ea typeface="Encode Sans ExtraBold"/>
                <a:cs typeface="Encode Sans ExtraBold"/>
                <a:sym typeface="Encode Sans ExtraBold"/>
              </a:rPr>
              <a:t>Principales objetivos</a:t>
            </a:r>
            <a:endParaRPr b="0" i="0" sz="1000" u="none" cap="none" strike="noStrike">
              <a:solidFill>
                <a:schemeClr val="dk1"/>
              </a:solidFill>
              <a:latin typeface="Encode Sans ExtraBold"/>
              <a:ea typeface="Encode Sans ExtraBold"/>
              <a:cs typeface="Encode Sans ExtraBold"/>
              <a:sym typeface="Encode Sans ExtraBold"/>
            </a:endParaRPr>
          </a:p>
        </p:txBody>
      </p:sp>
      <p:sp>
        <p:nvSpPr>
          <p:cNvPr id="608" name="Google Shape;608;p73"/>
          <p:cNvSpPr txBox="1"/>
          <p:nvPr/>
        </p:nvSpPr>
        <p:spPr>
          <a:xfrm>
            <a:off x="4077838" y="2544900"/>
            <a:ext cx="1021800" cy="402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Encode Sans ExtraBold"/>
                <a:ea typeface="Encode Sans ExtraBold"/>
                <a:cs typeface="Encode Sans ExtraBold"/>
                <a:sym typeface="Encode Sans ExtraBold"/>
              </a:rPr>
              <a:t>Principales Problemas</a:t>
            </a:r>
            <a:endParaRPr b="0" i="0" sz="1000" u="none" cap="none" strike="noStrike">
              <a:solidFill>
                <a:schemeClr val="dk1"/>
              </a:solidFill>
              <a:latin typeface="Encode Sans ExtraBold"/>
              <a:ea typeface="Encode Sans ExtraBold"/>
              <a:cs typeface="Encode Sans ExtraBold"/>
              <a:sym typeface="Encode Sans ExtraBold"/>
            </a:endParaRPr>
          </a:p>
        </p:txBody>
      </p:sp>
      <p:sp>
        <p:nvSpPr>
          <p:cNvPr id="609" name="Google Shape;609;p73"/>
          <p:cNvSpPr txBox="1"/>
          <p:nvPr/>
        </p:nvSpPr>
        <p:spPr>
          <a:xfrm>
            <a:off x="4077850" y="3628250"/>
            <a:ext cx="10218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Encode Sans ExtraBold"/>
                <a:ea typeface="Encode Sans ExtraBold"/>
                <a:cs typeface="Encode Sans ExtraBold"/>
                <a:sym typeface="Encode Sans ExtraBold"/>
              </a:rPr>
              <a:t>¿Cómo ayudamos?</a:t>
            </a:r>
            <a:endParaRPr b="0" i="0" sz="1000" u="none" cap="none" strike="noStrike">
              <a:solidFill>
                <a:schemeClr val="dk1"/>
              </a:solidFill>
              <a:latin typeface="Encode Sans ExtraBold"/>
              <a:ea typeface="Encode Sans ExtraBold"/>
              <a:cs typeface="Encode Sans ExtraBold"/>
              <a:sym typeface="Encode Sans ExtraBold"/>
            </a:endParaRPr>
          </a:p>
        </p:txBody>
      </p:sp>
      <p:sp>
        <p:nvSpPr>
          <p:cNvPr id="610" name="Google Shape;610;p73"/>
          <p:cNvSpPr/>
          <p:nvPr/>
        </p:nvSpPr>
        <p:spPr>
          <a:xfrm>
            <a:off x="0" y="241975"/>
            <a:ext cx="3190800" cy="532200"/>
          </a:xfrm>
          <a:prstGeom prst="rec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73"/>
          <p:cNvSpPr txBox="1"/>
          <p:nvPr/>
        </p:nvSpPr>
        <p:spPr>
          <a:xfrm>
            <a:off x="412375" y="303475"/>
            <a:ext cx="26781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Encode Sans ExtraBold"/>
                <a:ea typeface="Encode Sans ExtraBold"/>
                <a:cs typeface="Encode Sans ExtraBold"/>
                <a:sym typeface="Encode Sans ExtraBold"/>
              </a:rPr>
              <a:t>Buyer persona</a:t>
            </a:r>
            <a:endParaRPr b="0" i="0" sz="2400" u="none" cap="none" strike="noStrike">
              <a:solidFill>
                <a:srgbClr val="FFFFFF"/>
              </a:solidFill>
              <a:latin typeface="Encode Sans ExtraBold"/>
              <a:ea typeface="Encode Sans ExtraBold"/>
              <a:cs typeface="Encode Sans ExtraBold"/>
              <a:sym typeface="Encode Sans ExtraBold"/>
            </a:endParaRPr>
          </a:p>
        </p:txBody>
      </p:sp>
      <p:sp>
        <p:nvSpPr>
          <p:cNvPr id="612" name="Google Shape;612;p73"/>
          <p:cNvSpPr txBox="1"/>
          <p:nvPr/>
        </p:nvSpPr>
        <p:spPr>
          <a:xfrm>
            <a:off x="5135075" y="2372850"/>
            <a:ext cx="2781900" cy="74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p:txBody>
      </p:sp>
      <p:sp>
        <p:nvSpPr>
          <p:cNvPr id="613" name="Google Shape;613;p73"/>
          <p:cNvSpPr txBox="1"/>
          <p:nvPr/>
        </p:nvSpPr>
        <p:spPr>
          <a:xfrm>
            <a:off x="5135075" y="3463100"/>
            <a:ext cx="2781900" cy="74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p:txBody>
      </p:sp>
      <p:sp>
        <p:nvSpPr>
          <p:cNvPr id="614" name="Google Shape;614;p73"/>
          <p:cNvSpPr/>
          <p:nvPr/>
        </p:nvSpPr>
        <p:spPr>
          <a:xfrm>
            <a:off x="898500" y="930900"/>
            <a:ext cx="1393800" cy="1341900"/>
          </a:xfrm>
          <a:prstGeom prst="ellipse">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73">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616" name="Google Shape;616;p73"/>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74"/>
          <p:cNvSpPr txBox="1"/>
          <p:nvPr/>
        </p:nvSpPr>
        <p:spPr>
          <a:xfrm>
            <a:off x="-2176434" y="1247398"/>
            <a:ext cx="628800" cy="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74"/>
          <p:cNvSpPr txBox="1"/>
          <p:nvPr/>
        </p:nvSpPr>
        <p:spPr>
          <a:xfrm>
            <a:off x="4594813" y="1037350"/>
            <a:ext cx="603300" cy="1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74"/>
          <p:cNvSpPr txBox="1"/>
          <p:nvPr/>
        </p:nvSpPr>
        <p:spPr>
          <a:xfrm rot="-237">
            <a:off x="3857263" y="598778"/>
            <a:ext cx="4345800" cy="335100"/>
          </a:xfrm>
          <a:prstGeom prst="rect">
            <a:avLst/>
          </a:prstGeom>
          <a:solidFill>
            <a:srgbClr val="FF99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Encode Sans ExtraBold"/>
                <a:ea typeface="Encode Sans ExtraBold"/>
                <a:cs typeface="Encode Sans ExtraBold"/>
                <a:sym typeface="Encode Sans ExtraBold"/>
              </a:rPr>
              <a:t>Perfil psicográfico</a:t>
            </a:r>
            <a:endParaRPr b="0" i="0" sz="1200" u="none" cap="none" strike="noStrike">
              <a:solidFill>
                <a:srgbClr val="FFFFFF"/>
              </a:solidFill>
              <a:latin typeface="Encode Sans ExtraBold"/>
              <a:ea typeface="Encode Sans ExtraBold"/>
              <a:cs typeface="Encode Sans ExtraBold"/>
              <a:sym typeface="Encode Sans ExtraBold"/>
            </a:endParaRPr>
          </a:p>
        </p:txBody>
      </p:sp>
      <p:sp>
        <p:nvSpPr>
          <p:cNvPr id="624" name="Google Shape;624;p74"/>
          <p:cNvSpPr/>
          <p:nvPr/>
        </p:nvSpPr>
        <p:spPr>
          <a:xfrm>
            <a:off x="449250" y="2370975"/>
            <a:ext cx="2525700" cy="23046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74"/>
          <p:cNvSpPr txBox="1"/>
          <p:nvPr/>
        </p:nvSpPr>
        <p:spPr>
          <a:xfrm>
            <a:off x="803425" y="2429438"/>
            <a:ext cx="1848000" cy="48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Encode Sans ExtraBold"/>
                <a:ea typeface="Encode Sans ExtraBold"/>
                <a:cs typeface="Encode Sans ExtraBold"/>
                <a:sym typeface="Encode Sans ExtraBold"/>
              </a:rPr>
              <a:t>Buyer Persona </a:t>
            </a:r>
            <a:r>
              <a:rPr lang="en">
                <a:solidFill>
                  <a:schemeClr val="dk1"/>
                </a:solidFill>
                <a:latin typeface="Encode Sans ExtraBold"/>
                <a:ea typeface="Encode Sans ExtraBold"/>
                <a:cs typeface="Encode Sans ExtraBold"/>
                <a:sym typeface="Encode Sans ExtraBold"/>
              </a:rPr>
              <a:t>3</a:t>
            </a:r>
            <a:endParaRPr b="0" i="0" sz="1400" u="none" cap="none" strike="noStrike">
              <a:solidFill>
                <a:schemeClr val="dk1"/>
              </a:solidFill>
              <a:latin typeface="Encode Sans ExtraBold"/>
              <a:ea typeface="Encode Sans ExtraBold"/>
              <a:cs typeface="Encode Sans ExtraBold"/>
              <a:sym typeface="Encode Sans ExtraBold"/>
            </a:endParaRPr>
          </a:p>
        </p:txBody>
      </p:sp>
      <p:sp>
        <p:nvSpPr>
          <p:cNvPr id="626" name="Google Shape;626;p74"/>
          <p:cNvSpPr txBox="1"/>
          <p:nvPr/>
        </p:nvSpPr>
        <p:spPr>
          <a:xfrm>
            <a:off x="537700" y="2814625"/>
            <a:ext cx="2355900" cy="19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71818C"/>
                </a:solidFill>
                <a:highlight>
                  <a:srgbClr val="FFFFFF"/>
                </a:highlight>
                <a:latin typeface="Open Sans"/>
                <a:ea typeface="Open Sans"/>
                <a:cs typeface="Open Sans"/>
                <a:sym typeface="Open Sans"/>
              </a:rPr>
              <a:t>Edad:</a:t>
            </a:r>
            <a:r>
              <a:rPr b="0" i="0" lang="en" sz="800" u="none" cap="none" strike="noStrike">
                <a:solidFill>
                  <a:srgbClr val="71818C"/>
                </a:solidFill>
                <a:highlight>
                  <a:srgbClr val="FFFFFF"/>
                </a:highlight>
                <a:latin typeface="Open Sans"/>
                <a:ea typeface="Open Sans"/>
                <a:cs typeface="Open Sans"/>
                <a:sym typeface="Open Sans"/>
              </a:rPr>
              <a:t> </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71818C"/>
                </a:solidFill>
                <a:highlight>
                  <a:srgbClr val="FFFFFF"/>
                </a:highlight>
                <a:latin typeface="Open Sans"/>
                <a:ea typeface="Open Sans"/>
                <a:cs typeface="Open Sans"/>
                <a:sym typeface="Open Sans"/>
              </a:rPr>
              <a:t>Profesión:</a:t>
            </a:r>
            <a:r>
              <a:rPr b="0" i="0" lang="en" sz="800" u="none" cap="none" strike="noStrike">
                <a:solidFill>
                  <a:srgbClr val="71818C"/>
                </a:solidFill>
                <a:highlight>
                  <a:srgbClr val="FFFFFF"/>
                </a:highlight>
                <a:latin typeface="Open Sans"/>
                <a:ea typeface="Open Sans"/>
                <a:cs typeface="Open Sans"/>
                <a:sym typeface="Open Sans"/>
              </a:rPr>
              <a:t> </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71818C"/>
                </a:solidFill>
                <a:highlight>
                  <a:srgbClr val="FFFFFF"/>
                </a:highlight>
                <a:latin typeface="Open Sans"/>
                <a:ea typeface="Open Sans"/>
                <a:cs typeface="Open Sans"/>
                <a:sym typeface="Open Sans"/>
              </a:rPr>
              <a:t>Medios de comunicación:</a:t>
            </a:r>
            <a:endParaRPr b="1"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71818C"/>
                </a:solidFill>
                <a:highlight>
                  <a:srgbClr val="FFFFFF"/>
                </a:highlight>
                <a:latin typeface="Open Sans"/>
                <a:ea typeface="Open Sans"/>
                <a:cs typeface="Open Sans"/>
                <a:sym typeface="Open Sans"/>
              </a:rPr>
              <a:t>- </a:t>
            </a:r>
            <a:br>
              <a:rPr b="0" i="0" lang="en" sz="800" u="none" cap="none" strike="noStrike">
                <a:solidFill>
                  <a:srgbClr val="71818C"/>
                </a:solidFill>
                <a:highlight>
                  <a:srgbClr val="FFFFFF"/>
                </a:highlight>
                <a:latin typeface="Open Sans"/>
                <a:ea typeface="Open Sans"/>
                <a:cs typeface="Open Sans"/>
                <a:sym typeface="Open Sans"/>
              </a:rPr>
            </a:br>
            <a:r>
              <a:rPr b="0" i="0" lang="en" sz="800" u="none" cap="none" strike="noStrike">
                <a:solidFill>
                  <a:srgbClr val="71818C"/>
                </a:solidFill>
                <a:highlight>
                  <a:srgbClr val="FFFFFF"/>
                </a:highlight>
                <a:latin typeface="Open Sans"/>
                <a:ea typeface="Open Sans"/>
                <a:cs typeface="Open Sans"/>
                <a:sym typeface="Open Sans"/>
              </a:rPr>
              <a:t>-</a:t>
            </a:r>
            <a:br>
              <a:rPr b="0" i="0" lang="en" sz="800" u="none" cap="none" strike="noStrike">
                <a:solidFill>
                  <a:srgbClr val="71818C"/>
                </a:solidFill>
                <a:highlight>
                  <a:srgbClr val="FFFFFF"/>
                </a:highlight>
                <a:latin typeface="Open Sans"/>
                <a:ea typeface="Open Sans"/>
                <a:cs typeface="Open Sans"/>
                <a:sym typeface="Open Sans"/>
              </a:rPr>
            </a:br>
            <a:r>
              <a:rPr b="0" i="0" lang="en" sz="800" u="none" cap="none" strike="noStrike">
                <a:solidFill>
                  <a:srgbClr val="71818C"/>
                </a:solidFill>
                <a:highlight>
                  <a:srgbClr val="FFFFFF"/>
                </a:highlight>
                <a:latin typeface="Open Sans"/>
                <a:ea typeface="Open Sans"/>
                <a:cs typeface="Open Sans"/>
                <a:sym typeface="Open Sans"/>
              </a:rPr>
              <a:t>-</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71818C"/>
                </a:solidFill>
                <a:highlight>
                  <a:srgbClr val="FFFFFF"/>
                </a:highlight>
                <a:latin typeface="Open Sans"/>
                <a:ea typeface="Open Sans"/>
                <a:cs typeface="Open Sans"/>
                <a:sym typeface="Open Sans"/>
              </a:rPr>
              <a:t>Historia:</a:t>
            </a:r>
            <a:endParaRPr b="1"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1818C"/>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1818C"/>
              </a:solidFill>
              <a:highlight>
                <a:srgbClr val="FFFFFF"/>
              </a:highlight>
              <a:latin typeface="Open Sans"/>
              <a:ea typeface="Open Sans"/>
              <a:cs typeface="Open Sans"/>
              <a:sym typeface="Open Sans"/>
            </a:endParaRPr>
          </a:p>
        </p:txBody>
      </p:sp>
      <p:sp>
        <p:nvSpPr>
          <p:cNvPr id="627" name="Google Shape;627;p74"/>
          <p:cNvSpPr/>
          <p:nvPr/>
        </p:nvSpPr>
        <p:spPr>
          <a:xfrm>
            <a:off x="3861075" y="1171775"/>
            <a:ext cx="4345800" cy="9681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74"/>
          <p:cNvSpPr/>
          <p:nvPr/>
        </p:nvSpPr>
        <p:spPr>
          <a:xfrm>
            <a:off x="3861222" y="2262025"/>
            <a:ext cx="4345800" cy="9681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74"/>
          <p:cNvSpPr/>
          <p:nvPr/>
        </p:nvSpPr>
        <p:spPr>
          <a:xfrm>
            <a:off x="3861222" y="3352250"/>
            <a:ext cx="4345800" cy="9681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74"/>
          <p:cNvSpPr txBox="1"/>
          <p:nvPr/>
        </p:nvSpPr>
        <p:spPr>
          <a:xfrm>
            <a:off x="5135075" y="1282650"/>
            <a:ext cx="2781900" cy="74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p:txBody>
      </p:sp>
      <p:sp>
        <p:nvSpPr>
          <p:cNvPr id="631" name="Google Shape;631;p74"/>
          <p:cNvSpPr txBox="1"/>
          <p:nvPr/>
        </p:nvSpPr>
        <p:spPr>
          <a:xfrm>
            <a:off x="4044338" y="1445163"/>
            <a:ext cx="1021800" cy="402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Encode Sans ExtraBold"/>
                <a:ea typeface="Encode Sans ExtraBold"/>
                <a:cs typeface="Encode Sans ExtraBold"/>
                <a:sym typeface="Encode Sans ExtraBold"/>
              </a:rPr>
              <a:t>Principales objetivos</a:t>
            </a:r>
            <a:endParaRPr b="0" i="0" sz="1000" u="none" cap="none" strike="noStrike">
              <a:solidFill>
                <a:schemeClr val="dk1"/>
              </a:solidFill>
              <a:latin typeface="Encode Sans ExtraBold"/>
              <a:ea typeface="Encode Sans ExtraBold"/>
              <a:cs typeface="Encode Sans ExtraBold"/>
              <a:sym typeface="Encode Sans ExtraBold"/>
            </a:endParaRPr>
          </a:p>
        </p:txBody>
      </p:sp>
      <p:sp>
        <p:nvSpPr>
          <p:cNvPr id="632" name="Google Shape;632;p74"/>
          <p:cNvSpPr txBox="1"/>
          <p:nvPr/>
        </p:nvSpPr>
        <p:spPr>
          <a:xfrm>
            <a:off x="4077838" y="2544900"/>
            <a:ext cx="1021800" cy="402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Encode Sans ExtraBold"/>
                <a:ea typeface="Encode Sans ExtraBold"/>
                <a:cs typeface="Encode Sans ExtraBold"/>
                <a:sym typeface="Encode Sans ExtraBold"/>
              </a:rPr>
              <a:t>Principales Problemas</a:t>
            </a:r>
            <a:endParaRPr b="0" i="0" sz="1000" u="none" cap="none" strike="noStrike">
              <a:solidFill>
                <a:schemeClr val="dk1"/>
              </a:solidFill>
              <a:latin typeface="Encode Sans ExtraBold"/>
              <a:ea typeface="Encode Sans ExtraBold"/>
              <a:cs typeface="Encode Sans ExtraBold"/>
              <a:sym typeface="Encode Sans ExtraBold"/>
            </a:endParaRPr>
          </a:p>
        </p:txBody>
      </p:sp>
      <p:sp>
        <p:nvSpPr>
          <p:cNvPr id="633" name="Google Shape;633;p74"/>
          <p:cNvSpPr txBox="1"/>
          <p:nvPr/>
        </p:nvSpPr>
        <p:spPr>
          <a:xfrm>
            <a:off x="4077850" y="3628250"/>
            <a:ext cx="10218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Encode Sans ExtraBold"/>
                <a:ea typeface="Encode Sans ExtraBold"/>
                <a:cs typeface="Encode Sans ExtraBold"/>
                <a:sym typeface="Encode Sans ExtraBold"/>
              </a:rPr>
              <a:t>¿Cómo ayudamos?</a:t>
            </a:r>
            <a:endParaRPr b="0" i="0" sz="1000" u="none" cap="none" strike="noStrike">
              <a:solidFill>
                <a:schemeClr val="dk1"/>
              </a:solidFill>
              <a:latin typeface="Encode Sans ExtraBold"/>
              <a:ea typeface="Encode Sans ExtraBold"/>
              <a:cs typeface="Encode Sans ExtraBold"/>
              <a:sym typeface="Encode Sans ExtraBold"/>
            </a:endParaRPr>
          </a:p>
        </p:txBody>
      </p:sp>
      <p:sp>
        <p:nvSpPr>
          <p:cNvPr id="634" name="Google Shape;634;p74"/>
          <p:cNvSpPr/>
          <p:nvPr/>
        </p:nvSpPr>
        <p:spPr>
          <a:xfrm>
            <a:off x="0" y="241975"/>
            <a:ext cx="3190800" cy="532200"/>
          </a:xfrm>
          <a:prstGeom prst="rec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74"/>
          <p:cNvSpPr txBox="1"/>
          <p:nvPr/>
        </p:nvSpPr>
        <p:spPr>
          <a:xfrm>
            <a:off x="412375" y="303475"/>
            <a:ext cx="26781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Encode Sans ExtraBold"/>
                <a:ea typeface="Encode Sans ExtraBold"/>
                <a:cs typeface="Encode Sans ExtraBold"/>
                <a:sym typeface="Encode Sans ExtraBold"/>
              </a:rPr>
              <a:t>Buyer persona</a:t>
            </a:r>
            <a:endParaRPr b="0" i="0" sz="2400" u="none" cap="none" strike="noStrike">
              <a:solidFill>
                <a:srgbClr val="FFFFFF"/>
              </a:solidFill>
              <a:latin typeface="Encode Sans ExtraBold"/>
              <a:ea typeface="Encode Sans ExtraBold"/>
              <a:cs typeface="Encode Sans ExtraBold"/>
              <a:sym typeface="Encode Sans ExtraBold"/>
            </a:endParaRPr>
          </a:p>
        </p:txBody>
      </p:sp>
      <p:sp>
        <p:nvSpPr>
          <p:cNvPr id="636" name="Google Shape;636;p74"/>
          <p:cNvSpPr txBox="1"/>
          <p:nvPr/>
        </p:nvSpPr>
        <p:spPr>
          <a:xfrm>
            <a:off x="5135075" y="2372850"/>
            <a:ext cx="2781900" cy="74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p:txBody>
      </p:sp>
      <p:sp>
        <p:nvSpPr>
          <p:cNvPr id="637" name="Google Shape;637;p74"/>
          <p:cNvSpPr txBox="1"/>
          <p:nvPr/>
        </p:nvSpPr>
        <p:spPr>
          <a:xfrm>
            <a:off x="5135075" y="3463100"/>
            <a:ext cx="2781900" cy="74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E9E9E"/>
                </a:solidFill>
                <a:latin typeface="Open Sans"/>
                <a:ea typeface="Open Sans"/>
                <a:cs typeface="Open Sans"/>
                <a:sym typeface="Open Sans"/>
              </a:rPr>
              <a:t>-</a:t>
            </a:r>
            <a:endParaRPr b="0" i="0" sz="800" u="none" cap="none" strike="noStrike">
              <a:solidFill>
                <a:srgbClr val="9E9E9E"/>
              </a:solidFill>
              <a:latin typeface="Open Sans"/>
              <a:ea typeface="Open Sans"/>
              <a:cs typeface="Open Sans"/>
              <a:sym typeface="Open Sans"/>
            </a:endParaRPr>
          </a:p>
        </p:txBody>
      </p:sp>
      <p:sp>
        <p:nvSpPr>
          <p:cNvPr id="638" name="Google Shape;638;p74"/>
          <p:cNvSpPr/>
          <p:nvPr/>
        </p:nvSpPr>
        <p:spPr>
          <a:xfrm>
            <a:off x="898500" y="930900"/>
            <a:ext cx="1393800" cy="1341900"/>
          </a:xfrm>
          <a:prstGeom prst="ellipse">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74">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640" name="Google Shape;640;p74"/>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44" name="Shape 644"/>
        <p:cNvGrpSpPr/>
        <p:nvPr/>
      </p:nvGrpSpPr>
      <p:grpSpPr>
        <a:xfrm>
          <a:off x="0" y="0"/>
          <a:ext cx="0" cy="0"/>
          <a:chOff x="0" y="0"/>
          <a:chExt cx="0" cy="0"/>
        </a:xfrm>
      </p:grpSpPr>
      <p:sp>
        <p:nvSpPr>
          <p:cNvPr id="645" name="Google Shape;645;p75"/>
          <p:cNvSpPr txBox="1"/>
          <p:nvPr>
            <p:ph idx="1" type="subTitle"/>
          </p:nvPr>
        </p:nvSpPr>
        <p:spPr>
          <a:xfrm>
            <a:off x="1724700" y="1950000"/>
            <a:ext cx="5694600" cy="124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 sz="3600">
                <a:solidFill>
                  <a:srgbClr val="FFFFFF"/>
                </a:solidFill>
                <a:latin typeface="Encode Sans ExtraBold"/>
                <a:ea typeface="Encode Sans ExtraBold"/>
                <a:cs typeface="Encode Sans ExtraBold"/>
                <a:sym typeface="Encode Sans ExtraBold"/>
              </a:rPr>
              <a:t>Objetivos de Marketing</a:t>
            </a:r>
            <a:endParaRPr sz="3600">
              <a:latin typeface="Encode Sans ExtraBold"/>
              <a:ea typeface="Encode Sans ExtraBold"/>
              <a:cs typeface="Encode Sans ExtraBold"/>
              <a:sym typeface="Encode Sans ExtraBold"/>
            </a:endParaRPr>
          </a:p>
        </p:txBody>
      </p:sp>
      <p:sp>
        <p:nvSpPr>
          <p:cNvPr id="646" name="Google Shape;646;p75">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647" name="Google Shape;647;p75"/>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58"/>
          <p:cNvPicPr preferRelativeResize="0"/>
          <p:nvPr/>
        </p:nvPicPr>
        <p:blipFill rotWithShape="1">
          <a:blip r:embed="rId3">
            <a:alphaModFix amt="71000"/>
          </a:blip>
          <a:srcRect b="0" l="0" r="0" t="0"/>
          <a:stretch/>
        </p:blipFill>
        <p:spPr>
          <a:xfrm>
            <a:off x="0" y="0"/>
            <a:ext cx="9144000" cy="5143500"/>
          </a:xfrm>
          <a:prstGeom prst="rect">
            <a:avLst/>
          </a:prstGeom>
          <a:noFill/>
          <a:ln>
            <a:noFill/>
          </a:ln>
        </p:spPr>
      </p:pic>
      <p:sp>
        <p:nvSpPr>
          <p:cNvPr id="270" name="Google Shape;270;p58"/>
          <p:cNvSpPr txBox="1"/>
          <p:nvPr/>
        </p:nvSpPr>
        <p:spPr>
          <a:xfrm>
            <a:off x="1895438" y="988875"/>
            <a:ext cx="5061600" cy="84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 sz="3600" u="none" cap="none" strike="noStrike">
                <a:solidFill>
                  <a:schemeClr val="dk1"/>
                </a:solidFill>
                <a:latin typeface="Encode Sans ExtraBold"/>
                <a:ea typeface="Encode Sans ExtraBold"/>
                <a:cs typeface="Encode Sans ExtraBold"/>
                <a:sym typeface="Encode Sans ExtraBold"/>
              </a:rPr>
              <a:t>Plan de Marketing Digital 20</a:t>
            </a:r>
            <a:r>
              <a:rPr lang="en" sz="3600">
                <a:solidFill>
                  <a:schemeClr val="dk1"/>
                </a:solidFill>
                <a:latin typeface="Encode Sans ExtraBold"/>
                <a:ea typeface="Encode Sans ExtraBold"/>
                <a:cs typeface="Encode Sans ExtraBold"/>
                <a:sym typeface="Encode Sans ExtraBold"/>
              </a:rPr>
              <a:t>23</a:t>
            </a:r>
            <a:endParaRPr b="0" i="0" sz="3600" u="none" cap="none" strike="noStrike">
              <a:solidFill>
                <a:schemeClr val="dk1"/>
              </a:solidFill>
              <a:latin typeface="Encode Sans ExtraBold"/>
              <a:ea typeface="Encode Sans ExtraBold"/>
              <a:cs typeface="Encode Sans ExtraBold"/>
              <a:sym typeface="Encode Sans ExtraBold"/>
            </a:endParaRPr>
          </a:p>
        </p:txBody>
      </p:sp>
      <p:sp>
        <p:nvSpPr>
          <p:cNvPr id="271" name="Google Shape;271;p58"/>
          <p:cNvSpPr/>
          <p:nvPr/>
        </p:nvSpPr>
        <p:spPr>
          <a:xfrm>
            <a:off x="1046925" y="2222288"/>
            <a:ext cx="3360900" cy="365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58"/>
          <p:cNvSpPr txBox="1"/>
          <p:nvPr/>
        </p:nvSpPr>
        <p:spPr>
          <a:xfrm>
            <a:off x="1315000" y="2254400"/>
            <a:ext cx="2426400" cy="30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300"/>
              </a:spcAft>
              <a:buClr>
                <a:srgbClr val="000000"/>
              </a:buClr>
              <a:buSzPts val="1200"/>
              <a:buFont typeface="Arial"/>
              <a:buNone/>
            </a:pPr>
            <a:r>
              <a:rPr b="0" i="0" lang="en" sz="1200" u="none" cap="none" strike="noStrike">
                <a:solidFill>
                  <a:srgbClr val="71818C"/>
                </a:solidFill>
                <a:latin typeface="Encode Sans SemiBold"/>
                <a:ea typeface="Encode Sans SemiBold"/>
                <a:cs typeface="Encode Sans SemiBold"/>
                <a:sym typeface="Encode Sans SemiBold"/>
              </a:rPr>
              <a:t>Descripción de la empresa</a:t>
            </a:r>
            <a:endParaRPr b="0" i="0" sz="1200" u="none" cap="none" strike="noStrike">
              <a:solidFill>
                <a:srgbClr val="71818C"/>
              </a:solidFill>
              <a:latin typeface="Encode Sans SemiBold"/>
              <a:ea typeface="Encode Sans SemiBold"/>
              <a:cs typeface="Encode Sans SemiBold"/>
              <a:sym typeface="Encode Sans SemiBold"/>
            </a:endParaRPr>
          </a:p>
        </p:txBody>
      </p:sp>
      <p:sp>
        <p:nvSpPr>
          <p:cNvPr id="273" name="Google Shape;273;p58"/>
          <p:cNvSpPr/>
          <p:nvPr/>
        </p:nvSpPr>
        <p:spPr>
          <a:xfrm>
            <a:off x="1046925" y="2721013"/>
            <a:ext cx="3360900" cy="365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58"/>
          <p:cNvSpPr txBox="1"/>
          <p:nvPr/>
        </p:nvSpPr>
        <p:spPr>
          <a:xfrm>
            <a:off x="1315000" y="2753125"/>
            <a:ext cx="2273700" cy="30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rgbClr val="71818C"/>
                </a:solidFill>
                <a:latin typeface="Encode Sans SemiBold"/>
                <a:ea typeface="Encode Sans SemiBold"/>
                <a:cs typeface="Encode Sans SemiBold"/>
                <a:sym typeface="Encode Sans SemiBold"/>
              </a:rPr>
              <a:t>Modelo de negocios</a:t>
            </a:r>
            <a:endParaRPr b="0" i="0" sz="1200" u="none" cap="none" strike="noStrike">
              <a:solidFill>
                <a:srgbClr val="71818C"/>
              </a:solidFill>
              <a:latin typeface="Encode Sans SemiBold"/>
              <a:ea typeface="Encode Sans SemiBold"/>
              <a:cs typeface="Encode Sans SemiBold"/>
              <a:sym typeface="Encode Sans SemiBold"/>
            </a:endParaRPr>
          </a:p>
          <a:p>
            <a:pPr indent="0" lvl="0" marL="0" marR="0" rtl="0" algn="l">
              <a:lnSpc>
                <a:spcPct val="100000"/>
              </a:lnSpc>
              <a:spcBef>
                <a:spcPts val="300"/>
              </a:spcBef>
              <a:spcAft>
                <a:spcPts val="300"/>
              </a:spcAft>
              <a:buClr>
                <a:srgbClr val="000000"/>
              </a:buClr>
              <a:buSzPts val="1200"/>
              <a:buFont typeface="Arial"/>
              <a:buNone/>
            </a:pPr>
            <a:r>
              <a:t/>
            </a:r>
            <a:endParaRPr b="0" i="0" sz="1200" u="none" cap="none" strike="noStrike">
              <a:solidFill>
                <a:srgbClr val="71818C"/>
              </a:solidFill>
              <a:latin typeface="Encode Sans SemiBold"/>
              <a:ea typeface="Encode Sans SemiBold"/>
              <a:cs typeface="Encode Sans SemiBold"/>
              <a:sym typeface="Encode Sans SemiBold"/>
            </a:endParaRPr>
          </a:p>
        </p:txBody>
      </p:sp>
      <p:sp>
        <p:nvSpPr>
          <p:cNvPr id="275" name="Google Shape;275;p58"/>
          <p:cNvSpPr/>
          <p:nvPr/>
        </p:nvSpPr>
        <p:spPr>
          <a:xfrm>
            <a:off x="1046925" y="3186088"/>
            <a:ext cx="3360900" cy="365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58"/>
          <p:cNvSpPr txBox="1"/>
          <p:nvPr/>
        </p:nvSpPr>
        <p:spPr>
          <a:xfrm>
            <a:off x="1315000" y="3218200"/>
            <a:ext cx="2176500" cy="30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rgbClr val="71818C"/>
                </a:solidFill>
                <a:latin typeface="Encode Sans SemiBold"/>
                <a:ea typeface="Encode Sans SemiBold"/>
                <a:cs typeface="Encode Sans SemiBold"/>
                <a:sym typeface="Encode Sans SemiBold"/>
              </a:rPr>
              <a:t>Análisis de la situación</a:t>
            </a:r>
            <a:endParaRPr b="0" i="0" sz="1200" u="none" cap="none" strike="noStrike">
              <a:solidFill>
                <a:srgbClr val="71818C"/>
              </a:solidFill>
              <a:latin typeface="Encode Sans SemiBold"/>
              <a:ea typeface="Encode Sans SemiBold"/>
              <a:cs typeface="Encode Sans SemiBold"/>
              <a:sym typeface="Encode Sans SemiBold"/>
            </a:endParaRPr>
          </a:p>
          <a:p>
            <a:pPr indent="0" lvl="0" marL="0" marR="0" rtl="0" algn="l">
              <a:lnSpc>
                <a:spcPct val="100000"/>
              </a:lnSpc>
              <a:spcBef>
                <a:spcPts val="300"/>
              </a:spcBef>
              <a:spcAft>
                <a:spcPts val="300"/>
              </a:spcAft>
              <a:buClr>
                <a:srgbClr val="000000"/>
              </a:buClr>
              <a:buSzPts val="1200"/>
              <a:buFont typeface="Arial"/>
              <a:buNone/>
            </a:pPr>
            <a:r>
              <a:t/>
            </a:r>
            <a:endParaRPr b="0" i="0" sz="1200" u="none" cap="none" strike="noStrike">
              <a:solidFill>
                <a:srgbClr val="71818C"/>
              </a:solidFill>
              <a:latin typeface="Encode Sans SemiBold"/>
              <a:ea typeface="Encode Sans SemiBold"/>
              <a:cs typeface="Encode Sans SemiBold"/>
              <a:sym typeface="Encode Sans SemiBold"/>
            </a:endParaRPr>
          </a:p>
        </p:txBody>
      </p:sp>
      <p:sp>
        <p:nvSpPr>
          <p:cNvPr id="277" name="Google Shape;277;p58"/>
          <p:cNvSpPr/>
          <p:nvPr/>
        </p:nvSpPr>
        <p:spPr>
          <a:xfrm>
            <a:off x="1046925" y="3649513"/>
            <a:ext cx="3360900" cy="365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58"/>
          <p:cNvSpPr txBox="1"/>
          <p:nvPr/>
        </p:nvSpPr>
        <p:spPr>
          <a:xfrm>
            <a:off x="1315000" y="3681625"/>
            <a:ext cx="2718000" cy="30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rgbClr val="71818C"/>
                </a:solidFill>
                <a:latin typeface="Encode Sans SemiBold"/>
                <a:ea typeface="Encode Sans SemiBold"/>
                <a:cs typeface="Encode Sans SemiBold"/>
                <a:sym typeface="Encode Sans SemiBold"/>
              </a:rPr>
              <a:t>Buyer persona</a:t>
            </a:r>
            <a:endParaRPr b="0" i="0" sz="1200" u="none" cap="none" strike="noStrike">
              <a:solidFill>
                <a:srgbClr val="71818C"/>
              </a:solidFill>
              <a:latin typeface="Encode Sans SemiBold"/>
              <a:ea typeface="Encode Sans SemiBold"/>
              <a:cs typeface="Encode Sans SemiBold"/>
              <a:sym typeface="Encode Sans SemiBold"/>
            </a:endParaRPr>
          </a:p>
          <a:p>
            <a:pPr indent="0" lvl="0" marL="0" marR="0" rtl="0" algn="l">
              <a:lnSpc>
                <a:spcPct val="100000"/>
              </a:lnSpc>
              <a:spcBef>
                <a:spcPts val="300"/>
              </a:spcBef>
              <a:spcAft>
                <a:spcPts val="300"/>
              </a:spcAft>
              <a:buClr>
                <a:srgbClr val="000000"/>
              </a:buClr>
              <a:buSzPts val="1200"/>
              <a:buFont typeface="Arial"/>
              <a:buNone/>
            </a:pPr>
            <a:r>
              <a:t/>
            </a:r>
            <a:endParaRPr b="0" i="0" sz="1200" u="none" cap="none" strike="noStrike">
              <a:solidFill>
                <a:srgbClr val="71818C"/>
              </a:solidFill>
              <a:latin typeface="Encode Sans SemiBold"/>
              <a:ea typeface="Encode Sans SemiBold"/>
              <a:cs typeface="Encode Sans SemiBold"/>
              <a:sym typeface="Encode Sans SemiBold"/>
            </a:endParaRPr>
          </a:p>
        </p:txBody>
      </p:sp>
      <p:sp>
        <p:nvSpPr>
          <p:cNvPr id="279" name="Google Shape;279;p58"/>
          <p:cNvSpPr/>
          <p:nvPr/>
        </p:nvSpPr>
        <p:spPr>
          <a:xfrm>
            <a:off x="4878814" y="2222288"/>
            <a:ext cx="3360900" cy="365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58"/>
          <p:cNvSpPr txBox="1"/>
          <p:nvPr/>
        </p:nvSpPr>
        <p:spPr>
          <a:xfrm>
            <a:off x="5148275" y="2254388"/>
            <a:ext cx="3399600" cy="30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rgbClr val="71818C"/>
                </a:solidFill>
                <a:latin typeface="Encode Sans SemiBold"/>
                <a:ea typeface="Encode Sans SemiBold"/>
                <a:cs typeface="Encode Sans SemiBold"/>
                <a:sym typeface="Encode Sans SemiBold"/>
              </a:rPr>
              <a:t>Objetivos de marketing</a:t>
            </a:r>
            <a:endParaRPr b="0" i="0" sz="1200" u="none" cap="none" strike="noStrike">
              <a:solidFill>
                <a:srgbClr val="71818C"/>
              </a:solidFill>
              <a:latin typeface="Encode Sans SemiBold"/>
              <a:ea typeface="Encode Sans SemiBold"/>
              <a:cs typeface="Encode Sans SemiBold"/>
              <a:sym typeface="Encode Sans SemiBold"/>
            </a:endParaRPr>
          </a:p>
          <a:p>
            <a:pPr indent="0" lvl="0" marL="0" marR="0" rtl="0" algn="l">
              <a:lnSpc>
                <a:spcPct val="100000"/>
              </a:lnSpc>
              <a:spcBef>
                <a:spcPts val="300"/>
              </a:spcBef>
              <a:spcAft>
                <a:spcPts val="300"/>
              </a:spcAft>
              <a:buClr>
                <a:srgbClr val="000000"/>
              </a:buClr>
              <a:buSzPts val="1200"/>
              <a:buFont typeface="Arial"/>
              <a:buNone/>
            </a:pPr>
            <a:r>
              <a:t/>
            </a:r>
            <a:endParaRPr b="0" i="0" sz="1200" u="none" cap="none" strike="noStrike">
              <a:solidFill>
                <a:srgbClr val="71818C"/>
              </a:solidFill>
              <a:latin typeface="Encode Sans SemiBold"/>
              <a:ea typeface="Encode Sans SemiBold"/>
              <a:cs typeface="Encode Sans SemiBold"/>
              <a:sym typeface="Encode Sans SemiBold"/>
            </a:endParaRPr>
          </a:p>
        </p:txBody>
      </p:sp>
      <p:sp>
        <p:nvSpPr>
          <p:cNvPr id="281" name="Google Shape;281;p58"/>
          <p:cNvSpPr/>
          <p:nvPr/>
        </p:nvSpPr>
        <p:spPr>
          <a:xfrm>
            <a:off x="4878814" y="2687363"/>
            <a:ext cx="3360900" cy="365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58"/>
          <p:cNvSpPr txBox="1"/>
          <p:nvPr/>
        </p:nvSpPr>
        <p:spPr>
          <a:xfrm>
            <a:off x="5148275" y="2719463"/>
            <a:ext cx="3399600" cy="30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300"/>
              </a:spcAft>
              <a:buClr>
                <a:srgbClr val="000000"/>
              </a:buClr>
              <a:buSzPts val="1200"/>
              <a:buFont typeface="Arial"/>
              <a:buNone/>
            </a:pPr>
            <a:r>
              <a:rPr b="0" i="0" lang="en" sz="1200" u="none" cap="none" strike="noStrike">
                <a:solidFill>
                  <a:srgbClr val="71818C"/>
                </a:solidFill>
                <a:latin typeface="Encode Sans SemiBold"/>
                <a:ea typeface="Encode Sans SemiBold"/>
                <a:cs typeface="Encode Sans SemiBold"/>
                <a:sym typeface="Encode Sans SemiBold"/>
              </a:rPr>
              <a:t>Definir tu presencia digital</a:t>
            </a:r>
            <a:endParaRPr b="0" i="0" sz="1200" u="none" cap="none" strike="noStrike">
              <a:solidFill>
                <a:srgbClr val="71818C"/>
              </a:solidFill>
              <a:latin typeface="Encode Sans SemiBold"/>
              <a:ea typeface="Encode Sans SemiBold"/>
              <a:cs typeface="Encode Sans SemiBold"/>
              <a:sym typeface="Encode Sans SemiBold"/>
            </a:endParaRPr>
          </a:p>
        </p:txBody>
      </p:sp>
      <p:sp>
        <p:nvSpPr>
          <p:cNvPr id="283" name="Google Shape;283;p58"/>
          <p:cNvSpPr/>
          <p:nvPr/>
        </p:nvSpPr>
        <p:spPr>
          <a:xfrm>
            <a:off x="4878814" y="3186088"/>
            <a:ext cx="3360900" cy="365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58"/>
          <p:cNvSpPr txBox="1"/>
          <p:nvPr/>
        </p:nvSpPr>
        <p:spPr>
          <a:xfrm>
            <a:off x="5148275" y="3218188"/>
            <a:ext cx="3399600" cy="30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rgbClr val="71818C"/>
                </a:solidFill>
                <a:latin typeface="Encode Sans SemiBold"/>
                <a:ea typeface="Encode Sans SemiBold"/>
                <a:cs typeface="Encode Sans SemiBold"/>
                <a:sym typeface="Encode Sans SemiBold"/>
              </a:rPr>
              <a:t>Estrategias y Tácticas</a:t>
            </a:r>
            <a:endParaRPr b="0" i="0" sz="1200" u="none" cap="none" strike="noStrike">
              <a:solidFill>
                <a:srgbClr val="71818C"/>
              </a:solidFill>
              <a:latin typeface="Encode Sans SemiBold"/>
              <a:ea typeface="Encode Sans SemiBold"/>
              <a:cs typeface="Encode Sans SemiBold"/>
              <a:sym typeface="Encode Sans SemiBold"/>
            </a:endParaRPr>
          </a:p>
          <a:p>
            <a:pPr indent="0" lvl="0" marL="0" marR="0" rtl="0" algn="l">
              <a:lnSpc>
                <a:spcPct val="100000"/>
              </a:lnSpc>
              <a:spcBef>
                <a:spcPts val="300"/>
              </a:spcBef>
              <a:spcAft>
                <a:spcPts val="300"/>
              </a:spcAft>
              <a:buClr>
                <a:srgbClr val="000000"/>
              </a:buClr>
              <a:buSzPts val="1200"/>
              <a:buFont typeface="Arial"/>
              <a:buNone/>
            </a:pPr>
            <a:r>
              <a:t/>
            </a:r>
            <a:endParaRPr b="0" i="0" sz="1200" u="none" cap="none" strike="noStrike">
              <a:solidFill>
                <a:srgbClr val="71818C"/>
              </a:solidFill>
              <a:latin typeface="Encode Sans SemiBold"/>
              <a:ea typeface="Encode Sans SemiBold"/>
              <a:cs typeface="Encode Sans SemiBold"/>
              <a:sym typeface="Encode Sans SemiBold"/>
            </a:endParaRPr>
          </a:p>
        </p:txBody>
      </p:sp>
      <p:sp>
        <p:nvSpPr>
          <p:cNvPr id="285" name="Google Shape;285;p58"/>
          <p:cNvSpPr/>
          <p:nvPr/>
        </p:nvSpPr>
        <p:spPr>
          <a:xfrm>
            <a:off x="4878814" y="3651163"/>
            <a:ext cx="3360900" cy="365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58"/>
          <p:cNvSpPr txBox="1"/>
          <p:nvPr/>
        </p:nvSpPr>
        <p:spPr>
          <a:xfrm>
            <a:off x="5148275" y="3683263"/>
            <a:ext cx="3399600" cy="30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71818C"/>
                </a:solidFill>
                <a:latin typeface="Encode Sans SemiBold"/>
                <a:ea typeface="Encode Sans SemiBold"/>
                <a:cs typeface="Encode Sans SemiBold"/>
                <a:sym typeface="Encode Sans SemiBold"/>
              </a:rPr>
              <a:t>Cronograma</a:t>
            </a:r>
            <a:endParaRPr b="0" i="0" sz="1200" u="none" cap="none" strike="noStrike">
              <a:solidFill>
                <a:srgbClr val="71818C"/>
              </a:solidFill>
              <a:latin typeface="Encode Sans SemiBold"/>
              <a:ea typeface="Encode Sans SemiBold"/>
              <a:cs typeface="Encode Sans SemiBold"/>
              <a:sym typeface="Encode Sans SemiBold"/>
            </a:endParaRPr>
          </a:p>
          <a:p>
            <a:pPr indent="0" lvl="0" marL="0" marR="0" rtl="0" algn="l">
              <a:lnSpc>
                <a:spcPct val="100000"/>
              </a:lnSpc>
              <a:spcBef>
                <a:spcPts val="300"/>
              </a:spcBef>
              <a:spcAft>
                <a:spcPts val="300"/>
              </a:spcAft>
              <a:buClr>
                <a:srgbClr val="000000"/>
              </a:buClr>
              <a:buSzPts val="1200"/>
              <a:buFont typeface="Arial"/>
              <a:buNone/>
            </a:pPr>
            <a:r>
              <a:t/>
            </a:r>
            <a:endParaRPr b="0" i="0" sz="1200" u="none" cap="none" strike="noStrike">
              <a:solidFill>
                <a:srgbClr val="71818C"/>
              </a:solidFill>
              <a:latin typeface="Encode Sans SemiBold"/>
              <a:ea typeface="Encode Sans SemiBold"/>
              <a:cs typeface="Encode Sans SemiBold"/>
              <a:sym typeface="Encode Sans SemiBold"/>
            </a:endParaRPr>
          </a:p>
        </p:txBody>
      </p:sp>
      <p:sp>
        <p:nvSpPr>
          <p:cNvPr id="287" name="Google Shape;287;p58"/>
          <p:cNvSpPr txBox="1"/>
          <p:nvPr/>
        </p:nvSpPr>
        <p:spPr>
          <a:xfrm>
            <a:off x="984450" y="2155150"/>
            <a:ext cx="430500" cy="466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200"/>
              <a:buFont typeface="Arial"/>
              <a:buNone/>
            </a:pPr>
            <a:r>
              <a:rPr b="0" i="0" lang="en" sz="2200" u="none" cap="none" strike="noStrike">
                <a:solidFill>
                  <a:schemeClr val="accent1"/>
                </a:solidFill>
                <a:latin typeface="Encode Sans Black"/>
                <a:ea typeface="Encode Sans Black"/>
                <a:cs typeface="Encode Sans Black"/>
                <a:sym typeface="Encode Sans Black"/>
              </a:rPr>
              <a:t>1</a:t>
            </a:r>
            <a:endParaRPr b="0" i="0" sz="2200" u="none" cap="none" strike="noStrike">
              <a:solidFill>
                <a:schemeClr val="accent1"/>
              </a:solidFill>
              <a:latin typeface="Encode Sans Black"/>
              <a:ea typeface="Encode Sans Black"/>
              <a:cs typeface="Encode Sans Black"/>
              <a:sym typeface="Encode Sans Black"/>
            </a:endParaRPr>
          </a:p>
        </p:txBody>
      </p:sp>
      <p:sp>
        <p:nvSpPr>
          <p:cNvPr id="288" name="Google Shape;288;p58"/>
          <p:cNvSpPr txBox="1"/>
          <p:nvPr/>
        </p:nvSpPr>
        <p:spPr>
          <a:xfrm>
            <a:off x="984450" y="2653800"/>
            <a:ext cx="430500" cy="466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200"/>
              <a:buFont typeface="Arial"/>
              <a:buNone/>
            </a:pPr>
            <a:r>
              <a:rPr b="0" i="0" lang="en" sz="2200" u="none" cap="none" strike="noStrike">
                <a:solidFill>
                  <a:schemeClr val="accent1"/>
                </a:solidFill>
                <a:latin typeface="Encode Sans Black"/>
                <a:ea typeface="Encode Sans Black"/>
                <a:cs typeface="Encode Sans Black"/>
                <a:sym typeface="Encode Sans Black"/>
              </a:rPr>
              <a:t>2</a:t>
            </a:r>
            <a:endParaRPr b="0" i="0" sz="2200" u="none" cap="none" strike="noStrike">
              <a:solidFill>
                <a:schemeClr val="accent1"/>
              </a:solidFill>
              <a:latin typeface="Encode Sans Black"/>
              <a:ea typeface="Encode Sans Black"/>
              <a:cs typeface="Encode Sans Black"/>
              <a:sym typeface="Encode Sans Black"/>
            </a:endParaRPr>
          </a:p>
        </p:txBody>
      </p:sp>
      <p:sp>
        <p:nvSpPr>
          <p:cNvPr id="289" name="Google Shape;289;p58"/>
          <p:cNvSpPr txBox="1"/>
          <p:nvPr/>
        </p:nvSpPr>
        <p:spPr>
          <a:xfrm>
            <a:off x="984450" y="3120300"/>
            <a:ext cx="430500" cy="466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200"/>
              <a:buFont typeface="Arial"/>
              <a:buNone/>
            </a:pPr>
            <a:r>
              <a:rPr b="0" i="0" lang="en" sz="2200" u="none" cap="none" strike="noStrike">
                <a:solidFill>
                  <a:schemeClr val="accent1"/>
                </a:solidFill>
                <a:latin typeface="Encode Sans Black"/>
                <a:ea typeface="Encode Sans Black"/>
                <a:cs typeface="Encode Sans Black"/>
                <a:sym typeface="Encode Sans Black"/>
              </a:rPr>
              <a:t>3</a:t>
            </a:r>
            <a:endParaRPr b="0" i="0" sz="2200" u="none" cap="none" strike="noStrike">
              <a:solidFill>
                <a:schemeClr val="accent1"/>
              </a:solidFill>
              <a:latin typeface="Encode Sans Black"/>
              <a:ea typeface="Encode Sans Black"/>
              <a:cs typeface="Encode Sans Black"/>
              <a:sym typeface="Encode Sans Black"/>
            </a:endParaRPr>
          </a:p>
        </p:txBody>
      </p:sp>
      <p:sp>
        <p:nvSpPr>
          <p:cNvPr id="290" name="Google Shape;290;p58"/>
          <p:cNvSpPr txBox="1"/>
          <p:nvPr/>
        </p:nvSpPr>
        <p:spPr>
          <a:xfrm>
            <a:off x="984450" y="3551800"/>
            <a:ext cx="430500" cy="466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200"/>
              <a:buFont typeface="Arial"/>
              <a:buNone/>
            </a:pPr>
            <a:r>
              <a:rPr b="0" i="0" lang="en" sz="2200" u="none" cap="none" strike="noStrike">
                <a:solidFill>
                  <a:schemeClr val="accent1"/>
                </a:solidFill>
                <a:latin typeface="Encode Sans Black"/>
                <a:ea typeface="Encode Sans Black"/>
                <a:cs typeface="Encode Sans Black"/>
                <a:sym typeface="Encode Sans Black"/>
              </a:rPr>
              <a:t>4</a:t>
            </a:r>
            <a:endParaRPr b="0" i="0" sz="2200" u="none" cap="none" strike="noStrike">
              <a:solidFill>
                <a:schemeClr val="accent1"/>
              </a:solidFill>
              <a:latin typeface="Encode Sans Black"/>
              <a:ea typeface="Encode Sans Black"/>
              <a:cs typeface="Encode Sans Black"/>
              <a:sym typeface="Encode Sans Black"/>
            </a:endParaRPr>
          </a:p>
        </p:txBody>
      </p:sp>
      <p:sp>
        <p:nvSpPr>
          <p:cNvPr id="291" name="Google Shape;291;p58"/>
          <p:cNvSpPr txBox="1"/>
          <p:nvPr/>
        </p:nvSpPr>
        <p:spPr>
          <a:xfrm>
            <a:off x="4801075" y="2155150"/>
            <a:ext cx="430500" cy="466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200"/>
              <a:buFont typeface="Arial"/>
              <a:buNone/>
            </a:pPr>
            <a:r>
              <a:rPr b="0" i="0" lang="en" sz="2200" u="none" cap="none" strike="noStrike">
                <a:solidFill>
                  <a:schemeClr val="accent1"/>
                </a:solidFill>
                <a:latin typeface="Encode Sans Black"/>
                <a:ea typeface="Encode Sans Black"/>
                <a:cs typeface="Encode Sans Black"/>
                <a:sym typeface="Encode Sans Black"/>
              </a:rPr>
              <a:t>5</a:t>
            </a:r>
            <a:endParaRPr b="0" i="0" sz="2200" u="none" cap="none" strike="noStrike">
              <a:solidFill>
                <a:schemeClr val="accent1"/>
              </a:solidFill>
              <a:latin typeface="Encode Sans Black"/>
              <a:ea typeface="Encode Sans Black"/>
              <a:cs typeface="Encode Sans Black"/>
              <a:sym typeface="Encode Sans Black"/>
            </a:endParaRPr>
          </a:p>
        </p:txBody>
      </p:sp>
      <p:sp>
        <p:nvSpPr>
          <p:cNvPr id="292" name="Google Shape;292;p58"/>
          <p:cNvSpPr txBox="1"/>
          <p:nvPr/>
        </p:nvSpPr>
        <p:spPr>
          <a:xfrm>
            <a:off x="4801075" y="2653800"/>
            <a:ext cx="430500" cy="466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200"/>
              <a:buFont typeface="Arial"/>
              <a:buNone/>
            </a:pPr>
            <a:r>
              <a:rPr b="0" i="0" lang="en" sz="2200" u="none" cap="none" strike="noStrike">
                <a:solidFill>
                  <a:schemeClr val="accent1"/>
                </a:solidFill>
                <a:latin typeface="Encode Sans Black"/>
                <a:ea typeface="Encode Sans Black"/>
                <a:cs typeface="Encode Sans Black"/>
                <a:sym typeface="Encode Sans Black"/>
              </a:rPr>
              <a:t>6</a:t>
            </a:r>
            <a:endParaRPr b="0" i="0" sz="2200" u="none" cap="none" strike="noStrike">
              <a:solidFill>
                <a:schemeClr val="accent1"/>
              </a:solidFill>
              <a:latin typeface="Encode Sans Black"/>
              <a:ea typeface="Encode Sans Black"/>
              <a:cs typeface="Encode Sans Black"/>
              <a:sym typeface="Encode Sans Black"/>
            </a:endParaRPr>
          </a:p>
        </p:txBody>
      </p:sp>
      <p:sp>
        <p:nvSpPr>
          <p:cNvPr id="293" name="Google Shape;293;p58"/>
          <p:cNvSpPr txBox="1"/>
          <p:nvPr/>
        </p:nvSpPr>
        <p:spPr>
          <a:xfrm>
            <a:off x="4801075" y="3120300"/>
            <a:ext cx="430500" cy="466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200"/>
              <a:buFont typeface="Arial"/>
              <a:buNone/>
            </a:pPr>
            <a:r>
              <a:rPr b="0" i="0" lang="en" sz="2200" u="none" cap="none" strike="noStrike">
                <a:solidFill>
                  <a:schemeClr val="accent1"/>
                </a:solidFill>
                <a:latin typeface="Encode Sans Black"/>
                <a:ea typeface="Encode Sans Black"/>
                <a:cs typeface="Encode Sans Black"/>
                <a:sym typeface="Encode Sans Black"/>
              </a:rPr>
              <a:t>7</a:t>
            </a:r>
            <a:endParaRPr b="0" i="0" sz="2200" u="none" cap="none" strike="noStrike">
              <a:solidFill>
                <a:schemeClr val="accent1"/>
              </a:solidFill>
              <a:latin typeface="Encode Sans Black"/>
              <a:ea typeface="Encode Sans Black"/>
              <a:cs typeface="Encode Sans Black"/>
              <a:sym typeface="Encode Sans Black"/>
            </a:endParaRPr>
          </a:p>
        </p:txBody>
      </p:sp>
      <p:sp>
        <p:nvSpPr>
          <p:cNvPr id="294" name="Google Shape;294;p58"/>
          <p:cNvSpPr txBox="1"/>
          <p:nvPr/>
        </p:nvSpPr>
        <p:spPr>
          <a:xfrm>
            <a:off x="4801075" y="3551800"/>
            <a:ext cx="430500" cy="466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200"/>
              <a:buFont typeface="Arial"/>
              <a:buNone/>
            </a:pPr>
            <a:r>
              <a:rPr b="0" i="0" lang="en" sz="2200" u="none" cap="none" strike="noStrike">
                <a:solidFill>
                  <a:schemeClr val="accent1"/>
                </a:solidFill>
                <a:latin typeface="Encode Sans Black"/>
                <a:ea typeface="Encode Sans Black"/>
                <a:cs typeface="Encode Sans Black"/>
                <a:sym typeface="Encode Sans Black"/>
              </a:rPr>
              <a:t>8</a:t>
            </a:r>
            <a:endParaRPr b="0" i="0" sz="2200" u="none" cap="none" strike="noStrike">
              <a:solidFill>
                <a:schemeClr val="accent1"/>
              </a:solidFill>
              <a:latin typeface="Encode Sans Black"/>
              <a:ea typeface="Encode Sans Black"/>
              <a:cs typeface="Encode Sans Black"/>
              <a:sym typeface="Encode Sans Black"/>
            </a:endParaRPr>
          </a:p>
        </p:txBody>
      </p:sp>
      <p:sp>
        <p:nvSpPr>
          <p:cNvPr id="295" name="Google Shape;295;p58"/>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pic>
        <p:nvPicPr>
          <p:cNvPr id="652" name="Google Shape;652;p76"/>
          <p:cNvPicPr preferRelativeResize="0"/>
          <p:nvPr/>
        </p:nvPicPr>
        <p:blipFill rotWithShape="1">
          <a:blip r:embed="rId3">
            <a:alphaModFix/>
          </a:blip>
          <a:srcRect b="0" l="0" r="0" t="0"/>
          <a:stretch/>
        </p:blipFill>
        <p:spPr>
          <a:xfrm>
            <a:off x="0" y="0"/>
            <a:ext cx="9148457" cy="5143500"/>
          </a:xfrm>
          <a:prstGeom prst="rect">
            <a:avLst/>
          </a:prstGeom>
          <a:noFill/>
          <a:ln>
            <a:noFill/>
          </a:ln>
        </p:spPr>
      </p:pic>
      <p:sp>
        <p:nvSpPr>
          <p:cNvPr id="653" name="Google Shape;653;p76"/>
          <p:cNvSpPr/>
          <p:nvPr/>
        </p:nvSpPr>
        <p:spPr>
          <a:xfrm>
            <a:off x="0" y="241975"/>
            <a:ext cx="4497900" cy="532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76"/>
          <p:cNvSpPr txBox="1"/>
          <p:nvPr/>
        </p:nvSpPr>
        <p:spPr>
          <a:xfrm>
            <a:off x="356825" y="303475"/>
            <a:ext cx="57753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Encode Sans ExtraBold"/>
                <a:ea typeface="Encode Sans ExtraBold"/>
                <a:cs typeface="Encode Sans ExtraBold"/>
                <a:sym typeface="Encode Sans ExtraBold"/>
              </a:rPr>
              <a:t>Objetivos de marketing</a:t>
            </a:r>
            <a:endParaRPr b="0" i="0" sz="2400" u="none" cap="none" strike="noStrike">
              <a:solidFill>
                <a:srgbClr val="FFFFFF"/>
              </a:solidFill>
              <a:latin typeface="Encode Sans ExtraBold"/>
              <a:ea typeface="Encode Sans ExtraBold"/>
              <a:cs typeface="Encode Sans ExtraBold"/>
              <a:sym typeface="Encode Sans ExtraBold"/>
            </a:endParaRPr>
          </a:p>
        </p:txBody>
      </p:sp>
      <p:sp>
        <p:nvSpPr>
          <p:cNvPr id="655" name="Google Shape;655;p76"/>
          <p:cNvSpPr/>
          <p:nvPr/>
        </p:nvSpPr>
        <p:spPr>
          <a:xfrm>
            <a:off x="6053563" y="1219700"/>
            <a:ext cx="2549700" cy="13080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76"/>
          <p:cNvSpPr txBox="1"/>
          <p:nvPr/>
        </p:nvSpPr>
        <p:spPr>
          <a:xfrm>
            <a:off x="6296816" y="1271450"/>
            <a:ext cx="2212200" cy="119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rgbClr val="33475B"/>
                </a:solidFill>
                <a:highlight>
                  <a:schemeClr val="lt1"/>
                </a:highlight>
                <a:latin typeface="Open Sans"/>
                <a:ea typeface="Open Sans"/>
                <a:cs typeface="Open Sans"/>
                <a:sym typeface="Open Sans"/>
              </a:rPr>
              <a:t>Objetivo 2</a:t>
            </a:r>
            <a:endParaRPr b="0" i="0" sz="900" u="none" cap="none" strike="noStrike">
              <a:solidFill>
                <a:srgbClr val="71818C"/>
              </a:solidFill>
              <a:highlight>
                <a:schemeClr val="lt1"/>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rgbClr val="71818C"/>
              </a:solidFill>
              <a:highlight>
                <a:schemeClr val="lt1"/>
              </a:highlight>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b="0" i="0" lang="en" sz="800" u="none" cap="none" strike="noStrike">
                <a:solidFill>
                  <a:srgbClr val="71818C"/>
                </a:solidFill>
                <a:highlight>
                  <a:schemeClr val="lt1"/>
                </a:highlight>
                <a:latin typeface="Open Sans"/>
                <a:ea typeface="Open Sans"/>
                <a:cs typeface="Open Sans"/>
                <a:sym typeface="Open Sans"/>
              </a:rPr>
              <a:t>Generar xxxx leads de calidad a través del sitio web y las ofertas de contenido para los próximos x meses. Lo que significa, generar xxx leads cada mes. </a:t>
            </a:r>
            <a:endParaRPr b="0" i="0" sz="800" u="none" cap="none" strike="noStrike">
              <a:solidFill>
                <a:srgbClr val="000000"/>
              </a:solidFill>
              <a:latin typeface="Open Sans"/>
              <a:ea typeface="Open Sans"/>
              <a:cs typeface="Open Sans"/>
              <a:sym typeface="Open Sans"/>
            </a:endParaRPr>
          </a:p>
        </p:txBody>
      </p:sp>
      <p:sp>
        <p:nvSpPr>
          <p:cNvPr id="657" name="Google Shape;657;p76"/>
          <p:cNvSpPr/>
          <p:nvPr/>
        </p:nvSpPr>
        <p:spPr>
          <a:xfrm>
            <a:off x="6053563" y="2827950"/>
            <a:ext cx="2549700" cy="13080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76"/>
          <p:cNvSpPr txBox="1"/>
          <p:nvPr/>
        </p:nvSpPr>
        <p:spPr>
          <a:xfrm>
            <a:off x="6296816" y="2879700"/>
            <a:ext cx="2212200" cy="119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rgbClr val="33475B"/>
                </a:solidFill>
                <a:highlight>
                  <a:schemeClr val="lt1"/>
                </a:highlight>
                <a:latin typeface="Open Sans"/>
                <a:ea typeface="Open Sans"/>
                <a:cs typeface="Open Sans"/>
                <a:sym typeface="Open Sans"/>
              </a:rPr>
              <a:t>Objetivo 4</a:t>
            </a:r>
            <a:endParaRPr b="0" i="0" sz="900" u="none" cap="none" strike="noStrike">
              <a:solidFill>
                <a:srgbClr val="71818C"/>
              </a:solidFill>
              <a:highlight>
                <a:schemeClr val="lt1"/>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rgbClr val="71818C"/>
              </a:solidFill>
              <a:highlight>
                <a:schemeClr val="lt1"/>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71818C"/>
                </a:solidFill>
                <a:highlight>
                  <a:schemeClr val="lt1"/>
                </a:highlight>
                <a:latin typeface="Open Sans"/>
                <a:ea typeface="Open Sans"/>
                <a:cs typeface="Open Sans"/>
                <a:sym typeface="Open Sans"/>
              </a:rPr>
              <a:t>Generar XXX de oportunidades para el equipo de ventas en los próximos XX meses, lo que significa generar XXX oportunidades cada mes. </a:t>
            </a:r>
            <a:endParaRPr b="0" i="0" sz="800" u="none" cap="none" strike="noStrike">
              <a:solidFill>
                <a:srgbClr val="000000"/>
              </a:solidFill>
              <a:latin typeface="Open Sans"/>
              <a:ea typeface="Open Sans"/>
              <a:cs typeface="Open Sans"/>
              <a:sym typeface="Open Sans"/>
            </a:endParaRPr>
          </a:p>
        </p:txBody>
      </p:sp>
      <p:sp>
        <p:nvSpPr>
          <p:cNvPr id="659" name="Google Shape;659;p76"/>
          <p:cNvSpPr/>
          <p:nvPr/>
        </p:nvSpPr>
        <p:spPr>
          <a:xfrm>
            <a:off x="3127113" y="1219700"/>
            <a:ext cx="2517300" cy="13080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76"/>
          <p:cNvSpPr txBox="1"/>
          <p:nvPr/>
        </p:nvSpPr>
        <p:spPr>
          <a:xfrm>
            <a:off x="3367258" y="1271450"/>
            <a:ext cx="2184000" cy="119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rgbClr val="33475B"/>
                </a:solidFill>
                <a:highlight>
                  <a:schemeClr val="lt1"/>
                </a:highlight>
                <a:latin typeface="Open Sans"/>
                <a:ea typeface="Open Sans"/>
                <a:cs typeface="Open Sans"/>
                <a:sym typeface="Open Sans"/>
              </a:rPr>
              <a:t>Objetivo 1</a:t>
            </a:r>
            <a:endParaRPr b="1" i="0" sz="900" u="none" cap="none" strike="noStrike">
              <a:solidFill>
                <a:srgbClr val="33475B"/>
              </a:solidFill>
              <a:highlight>
                <a:schemeClr val="lt1"/>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b="1" i="0" sz="900" u="none" cap="none" strike="noStrike">
              <a:solidFill>
                <a:srgbClr val="33475B"/>
              </a:solidFill>
              <a:highlight>
                <a:schemeClr val="lt1"/>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71818C"/>
                </a:solidFill>
                <a:highlight>
                  <a:schemeClr val="lt1"/>
                </a:highlight>
                <a:latin typeface="Open Sans"/>
                <a:ea typeface="Open Sans"/>
                <a:cs typeface="Open Sans"/>
                <a:sym typeface="Open Sans"/>
              </a:rPr>
              <a:t>Aumentar las visitas al sitio web de  xxxx a  xxxx para los próximos xxxx meses usando los canales orgánicos, redes sociales y de pago. Lo que significa, generar xxxx visitas mensuales.  </a:t>
            </a:r>
            <a:endParaRPr b="0" i="0" sz="800" u="none" cap="none" strike="noStrike">
              <a:solidFill>
                <a:srgbClr val="000000"/>
              </a:solidFill>
              <a:latin typeface="Open Sans"/>
              <a:ea typeface="Open Sans"/>
              <a:cs typeface="Open Sans"/>
              <a:sym typeface="Open Sans"/>
            </a:endParaRPr>
          </a:p>
        </p:txBody>
      </p:sp>
      <p:sp>
        <p:nvSpPr>
          <p:cNvPr id="661" name="Google Shape;661;p76"/>
          <p:cNvSpPr/>
          <p:nvPr/>
        </p:nvSpPr>
        <p:spPr>
          <a:xfrm>
            <a:off x="3127113" y="2827950"/>
            <a:ext cx="2517300" cy="13080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76"/>
          <p:cNvSpPr txBox="1"/>
          <p:nvPr/>
        </p:nvSpPr>
        <p:spPr>
          <a:xfrm>
            <a:off x="3367258" y="2879700"/>
            <a:ext cx="2184000" cy="119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1" i="0" lang="en" sz="900" u="none" cap="none" strike="noStrike">
                <a:solidFill>
                  <a:srgbClr val="33475B"/>
                </a:solidFill>
                <a:highlight>
                  <a:schemeClr val="lt1"/>
                </a:highlight>
                <a:latin typeface="Open Sans"/>
                <a:ea typeface="Open Sans"/>
                <a:cs typeface="Open Sans"/>
                <a:sym typeface="Open Sans"/>
              </a:rPr>
              <a:t>Objetivo 3</a:t>
            </a:r>
            <a:endParaRPr b="1" i="0" sz="900" u="none" cap="none" strike="noStrike">
              <a:solidFill>
                <a:srgbClr val="33475B"/>
              </a:solidFill>
              <a:highlight>
                <a:schemeClr val="lt1"/>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b="1" i="0" sz="900" u="none" cap="none" strike="noStrike">
              <a:solidFill>
                <a:srgbClr val="33475B"/>
              </a:solidFill>
              <a:highlight>
                <a:schemeClr val="lt1"/>
              </a:highlight>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71818C"/>
                </a:solidFill>
                <a:highlight>
                  <a:schemeClr val="lt1"/>
                </a:highlight>
                <a:latin typeface="Open Sans"/>
                <a:ea typeface="Open Sans"/>
                <a:cs typeface="Open Sans"/>
                <a:sym typeface="Open Sans"/>
              </a:rPr>
              <a:t>Generar xxx leads calificados para los próximos xxx meses. Lo que significa generar xxx leads calificados cada mes. </a:t>
            </a:r>
            <a:endParaRPr b="0" i="0" sz="800" u="none" cap="none" strike="noStrike">
              <a:solidFill>
                <a:srgbClr val="000000"/>
              </a:solidFill>
              <a:latin typeface="Open Sans"/>
              <a:ea typeface="Open Sans"/>
              <a:cs typeface="Open Sans"/>
              <a:sym typeface="Open Sans"/>
            </a:endParaRPr>
          </a:p>
        </p:txBody>
      </p:sp>
      <p:sp>
        <p:nvSpPr>
          <p:cNvPr id="663" name="Google Shape;663;p76"/>
          <p:cNvSpPr/>
          <p:nvPr/>
        </p:nvSpPr>
        <p:spPr>
          <a:xfrm>
            <a:off x="545188" y="1216100"/>
            <a:ext cx="2212200" cy="29199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76"/>
          <p:cNvSpPr txBox="1"/>
          <p:nvPr/>
        </p:nvSpPr>
        <p:spPr>
          <a:xfrm>
            <a:off x="674488" y="1852238"/>
            <a:ext cx="1868700" cy="1902000"/>
          </a:xfrm>
          <a:prstGeom prst="rect">
            <a:avLst/>
          </a:prstGeom>
          <a:noFill/>
          <a:ln>
            <a:noFill/>
          </a:ln>
        </p:spPr>
        <p:txBody>
          <a:bodyPr anchorCtr="0" anchor="t"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900"/>
              <a:buFont typeface="Arial"/>
              <a:buNone/>
            </a:pPr>
            <a:r>
              <a:t/>
            </a:r>
            <a:endParaRPr b="0" i="0" sz="900" u="none" cap="none" strike="noStrike">
              <a:solidFill>
                <a:srgbClr val="71818C"/>
              </a:solidFill>
              <a:highlight>
                <a:schemeClr val="lt1"/>
              </a:highlight>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200"/>
              <a:buFont typeface="Arial"/>
              <a:buNone/>
            </a:pPr>
            <a:r>
              <a:rPr b="0" i="0" lang="en" sz="1200" u="none" cap="none" strike="noStrike">
                <a:solidFill>
                  <a:srgbClr val="71818C"/>
                </a:solidFill>
                <a:highlight>
                  <a:schemeClr val="lt1"/>
                </a:highlight>
                <a:latin typeface="Open Sans"/>
                <a:ea typeface="Open Sans"/>
                <a:cs typeface="Open Sans"/>
                <a:sym typeface="Open Sans"/>
              </a:rPr>
              <a:t>Aumentar las ventas en un XXX para los próximos XX meses a través del canal online.</a:t>
            </a:r>
            <a:endParaRPr b="0" i="0" sz="1200" u="none" cap="none" strike="noStrike">
              <a:solidFill>
                <a:srgbClr val="000000"/>
              </a:solidFill>
              <a:latin typeface="Open Sans"/>
              <a:ea typeface="Open Sans"/>
              <a:cs typeface="Open Sans"/>
              <a:sym typeface="Open Sans"/>
            </a:endParaRPr>
          </a:p>
        </p:txBody>
      </p:sp>
      <p:sp>
        <p:nvSpPr>
          <p:cNvPr id="665" name="Google Shape;665;p76"/>
          <p:cNvSpPr txBox="1"/>
          <p:nvPr/>
        </p:nvSpPr>
        <p:spPr>
          <a:xfrm>
            <a:off x="545175" y="1219700"/>
            <a:ext cx="2245500" cy="439200"/>
          </a:xfrm>
          <a:prstGeom prst="rect">
            <a:avLst/>
          </a:prstGeom>
          <a:solidFill>
            <a:schemeClr val="dk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Montserrat"/>
                <a:ea typeface="Montserrat"/>
                <a:cs typeface="Montserrat"/>
                <a:sym typeface="Montserrat"/>
              </a:rPr>
              <a:t>Objetivo general</a:t>
            </a:r>
            <a:endParaRPr b="1" i="0" sz="1400" u="none" cap="none" strike="noStrike">
              <a:solidFill>
                <a:srgbClr val="FFFFFF"/>
              </a:solidFill>
              <a:latin typeface="Montserrat"/>
              <a:ea typeface="Montserrat"/>
              <a:cs typeface="Montserrat"/>
              <a:sym typeface="Montserrat"/>
            </a:endParaRPr>
          </a:p>
        </p:txBody>
      </p:sp>
      <p:sp>
        <p:nvSpPr>
          <p:cNvPr id="666" name="Google Shape;666;p76">
            <a:hlinkClick action="ppaction://hlinksldjump" r:id="rId4"/>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667" name="Google Shape;667;p76"/>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pic>
        <p:nvPicPr>
          <p:cNvPr id="672" name="Google Shape;672;p77"/>
          <p:cNvPicPr preferRelativeResize="0"/>
          <p:nvPr/>
        </p:nvPicPr>
        <p:blipFill rotWithShape="1">
          <a:blip r:embed="rId3">
            <a:alphaModFix amt="22000"/>
          </a:blip>
          <a:srcRect b="-9070" l="2039" r="-2039" t="9070"/>
          <a:stretch/>
        </p:blipFill>
        <p:spPr>
          <a:xfrm>
            <a:off x="5218100" y="2341774"/>
            <a:ext cx="1807819" cy="1873300"/>
          </a:xfrm>
          <a:prstGeom prst="rect">
            <a:avLst/>
          </a:prstGeom>
          <a:noFill/>
          <a:ln>
            <a:noFill/>
          </a:ln>
        </p:spPr>
      </p:pic>
      <p:graphicFrame>
        <p:nvGraphicFramePr>
          <p:cNvPr id="673" name="Google Shape;673;p77"/>
          <p:cNvGraphicFramePr/>
          <p:nvPr/>
        </p:nvGraphicFramePr>
        <p:xfrm>
          <a:off x="3329013" y="1457242"/>
          <a:ext cx="3000000" cy="3000000"/>
        </p:xfrm>
        <a:graphic>
          <a:graphicData uri="http://schemas.openxmlformats.org/drawingml/2006/table">
            <a:tbl>
              <a:tblPr>
                <a:noFill/>
                <a:tableStyleId>{41693090-0D19-4E52-9E3F-569222723223}</a:tableStyleId>
              </a:tblPr>
              <a:tblGrid>
                <a:gridCol w="1763825"/>
                <a:gridCol w="1907850"/>
                <a:gridCol w="1810825"/>
              </a:tblGrid>
              <a:tr h="517925">
                <a:tc>
                  <a:txBody>
                    <a:bodyPr/>
                    <a:lstStyle/>
                    <a:p>
                      <a:pPr indent="0" lvl="0" marL="91440" marR="91440" rtl="0" algn="l">
                        <a:lnSpc>
                          <a:spcPct val="100000"/>
                        </a:lnSpc>
                        <a:spcBef>
                          <a:spcPts val="0"/>
                        </a:spcBef>
                        <a:spcAft>
                          <a:spcPts val="0"/>
                        </a:spcAft>
                        <a:buClr>
                          <a:srgbClr val="000000"/>
                        </a:buClr>
                        <a:buSzPts val="1200"/>
                        <a:buFont typeface="Arial"/>
                        <a:buNone/>
                      </a:pPr>
                      <a:r>
                        <a:rPr lang="en" sz="1200" u="none" cap="none" strike="noStrike">
                          <a:solidFill>
                            <a:srgbClr val="FFFFFF"/>
                          </a:solidFill>
                          <a:latin typeface="Encode Sans ExtraBold"/>
                          <a:ea typeface="Encode Sans ExtraBold"/>
                          <a:cs typeface="Encode Sans ExtraBold"/>
                          <a:sym typeface="Encode Sans ExtraBold"/>
                        </a:rPr>
                        <a:t>Métricas</a:t>
                      </a:r>
                      <a:endParaRPr sz="1200" u="none" cap="none" strike="noStrike">
                        <a:solidFill>
                          <a:srgbClr val="FFFFFF"/>
                        </a:solidFill>
                        <a:latin typeface="Encode Sans ExtraBold"/>
                        <a:ea typeface="Encode Sans ExtraBold"/>
                        <a:cs typeface="Encode Sans ExtraBold"/>
                        <a:sym typeface="Encode Sans ExtraBold"/>
                      </a:endParaRPr>
                    </a:p>
                  </a:txBody>
                  <a:tcPr marT="19050" marB="19050" marR="28575" marL="28575" anchor="ctr">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solidFill>
                      <a:srgbClr val="FF9900"/>
                    </a:solidFill>
                  </a:tcPr>
                </a:tc>
                <a:tc>
                  <a:txBody>
                    <a:bodyPr/>
                    <a:lstStyle/>
                    <a:p>
                      <a:pPr indent="0" lvl="0" marL="91440" marR="91440" rtl="0" algn="ctr">
                        <a:lnSpc>
                          <a:spcPct val="100000"/>
                        </a:lnSpc>
                        <a:spcBef>
                          <a:spcPts val="0"/>
                        </a:spcBef>
                        <a:spcAft>
                          <a:spcPts val="0"/>
                        </a:spcAft>
                        <a:buClr>
                          <a:srgbClr val="000000"/>
                        </a:buClr>
                        <a:buSzPts val="1200"/>
                        <a:buFont typeface="Arial"/>
                        <a:buNone/>
                      </a:pPr>
                      <a:r>
                        <a:rPr lang="en" sz="1200" u="none" cap="none" strike="noStrike">
                          <a:solidFill>
                            <a:srgbClr val="FFFFFF"/>
                          </a:solidFill>
                          <a:latin typeface="Encode Sans ExtraBold"/>
                          <a:ea typeface="Encode Sans ExtraBold"/>
                          <a:cs typeface="Encode Sans ExtraBold"/>
                          <a:sym typeface="Encode Sans ExtraBold"/>
                        </a:rPr>
                        <a:t>Embudo objetivo</a:t>
                      </a:r>
                      <a:endParaRPr sz="1200" u="none" cap="none" strike="noStrike">
                        <a:solidFill>
                          <a:srgbClr val="FFFFFF"/>
                        </a:solidFill>
                        <a:latin typeface="Encode Sans ExtraBold"/>
                        <a:ea typeface="Encode Sans ExtraBold"/>
                        <a:cs typeface="Encode Sans ExtraBold"/>
                        <a:sym typeface="Encode Sans ExtraBold"/>
                      </a:endParaRPr>
                    </a:p>
                  </a:txBody>
                  <a:tcPr marT="19050" marB="19050" marR="28575" marL="28575" anchor="ctr">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solidFill>
                      <a:srgbClr val="FF9900"/>
                    </a:solidFill>
                  </a:tcPr>
                </a:tc>
                <a:tc>
                  <a:txBody>
                    <a:bodyPr/>
                    <a:lstStyle/>
                    <a:p>
                      <a:pPr indent="0" lvl="0" marL="91440" marR="91440" rtl="0" algn="ctr">
                        <a:lnSpc>
                          <a:spcPct val="100000"/>
                        </a:lnSpc>
                        <a:spcBef>
                          <a:spcPts val="0"/>
                        </a:spcBef>
                        <a:spcAft>
                          <a:spcPts val="0"/>
                        </a:spcAft>
                        <a:buClr>
                          <a:srgbClr val="000000"/>
                        </a:buClr>
                        <a:buSzPts val="1200"/>
                        <a:buFont typeface="Arial"/>
                        <a:buNone/>
                      </a:pPr>
                      <a:r>
                        <a:rPr lang="en" sz="1200" u="none" cap="none" strike="noStrike">
                          <a:solidFill>
                            <a:srgbClr val="FFFFFF"/>
                          </a:solidFill>
                          <a:latin typeface="Encode Sans ExtraBold"/>
                          <a:ea typeface="Encode Sans ExtraBold"/>
                          <a:cs typeface="Encode Sans ExtraBold"/>
                          <a:sym typeface="Encode Sans ExtraBold"/>
                        </a:rPr>
                        <a:t>Resultados</a:t>
                      </a:r>
                      <a:endParaRPr sz="1200" u="none" cap="none" strike="noStrike">
                        <a:solidFill>
                          <a:srgbClr val="FFFFFF"/>
                        </a:solidFill>
                        <a:latin typeface="Encode Sans ExtraBold"/>
                        <a:ea typeface="Encode Sans ExtraBold"/>
                        <a:cs typeface="Encode Sans ExtraBold"/>
                        <a:sym typeface="Encode Sans ExtraBold"/>
                      </a:endParaRPr>
                    </a:p>
                  </a:txBody>
                  <a:tcPr marT="19050" marB="19050" marR="28575" marL="28575" anchor="ctr">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solidFill>
                      <a:srgbClr val="FF9900"/>
                    </a:solidFill>
                  </a:tcPr>
                </a:tc>
              </a:tr>
              <a:tr h="291600">
                <a:tc>
                  <a:txBody>
                    <a:bodyPr/>
                    <a:lstStyle/>
                    <a:p>
                      <a:pPr indent="0" lvl="0" marL="91440" marR="9144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19050" marB="19050" marR="28575" marL="28575" anchor="b">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tcPr>
                </a:tc>
                <a:tc>
                  <a:txBody>
                    <a:bodyPr/>
                    <a:lstStyle/>
                    <a:p>
                      <a:pPr indent="0" lvl="0" marL="91440" marR="9144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tcPr>
                </a:tc>
                <a:tc>
                  <a:txBody>
                    <a:bodyPr/>
                    <a:lstStyle/>
                    <a:p>
                      <a:pPr indent="0" lvl="0" marL="91440" marR="9144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tcPr>
                </a:tc>
              </a:tr>
              <a:tr h="358750">
                <a:tc>
                  <a:txBody>
                    <a:bodyPr/>
                    <a:lstStyle/>
                    <a:p>
                      <a:pPr indent="0" lvl="0" marL="91440" marR="91440" rtl="0" algn="l">
                        <a:lnSpc>
                          <a:spcPct val="115000"/>
                        </a:lnSpc>
                        <a:spcBef>
                          <a:spcPts val="0"/>
                        </a:spcBef>
                        <a:spcAft>
                          <a:spcPts val="0"/>
                        </a:spcAft>
                        <a:buClr>
                          <a:srgbClr val="000000"/>
                        </a:buClr>
                        <a:buSzPts val="1200"/>
                        <a:buFont typeface="Arial"/>
                        <a:buNone/>
                      </a:pPr>
                      <a:r>
                        <a:rPr lang="en" sz="1200" u="none" cap="none" strike="noStrike">
                          <a:latin typeface="Encode Sans ExtraBold"/>
                          <a:ea typeface="Encode Sans ExtraBold"/>
                          <a:cs typeface="Encode Sans ExtraBold"/>
                          <a:sym typeface="Encode Sans ExtraBold"/>
                        </a:rPr>
                        <a:t>Visitas</a:t>
                      </a:r>
                      <a:endParaRPr sz="1200" u="none" cap="none" strike="noStrike">
                        <a:latin typeface="Encode Sans ExtraBold"/>
                        <a:ea typeface="Encode Sans ExtraBold"/>
                        <a:cs typeface="Encode Sans ExtraBold"/>
                        <a:sym typeface="Encode Sans ExtraBold"/>
                      </a:endParaRPr>
                    </a:p>
                  </a:txBody>
                  <a:tcPr marT="19050" marB="19050" marR="28575" marL="28575" anchor="ctr">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tcPr>
                </a:tc>
                <a:tc>
                  <a:txBody>
                    <a:bodyPr/>
                    <a:lstStyle/>
                    <a:p>
                      <a:pPr indent="0" lvl="0" marL="91440" marR="91440" rtl="0" algn="ctr">
                        <a:lnSpc>
                          <a:spcPct val="115000"/>
                        </a:lnSpc>
                        <a:spcBef>
                          <a:spcPts val="0"/>
                        </a:spcBef>
                        <a:spcAft>
                          <a:spcPts val="0"/>
                        </a:spcAft>
                        <a:buClr>
                          <a:srgbClr val="000000"/>
                        </a:buClr>
                        <a:buSzPts val="1200"/>
                        <a:buFont typeface="Arial"/>
                        <a:buNone/>
                      </a:pPr>
                      <a:r>
                        <a:rPr lang="en" sz="1200" u="none" cap="none" strike="noStrike">
                          <a:solidFill>
                            <a:srgbClr val="9E9E9E"/>
                          </a:solidFill>
                          <a:latin typeface="Open Sans"/>
                          <a:ea typeface="Open Sans"/>
                          <a:cs typeface="Open Sans"/>
                          <a:sym typeface="Open Sans"/>
                        </a:rPr>
                        <a:t>Edita aquí</a:t>
                      </a:r>
                      <a:endParaRPr sz="1200" u="none" cap="none" strike="noStrike">
                        <a:solidFill>
                          <a:srgbClr val="9E9E9E"/>
                        </a:solidFill>
                        <a:latin typeface="Open Sans"/>
                        <a:ea typeface="Open Sans"/>
                        <a:cs typeface="Open Sans"/>
                        <a:sym typeface="Open Sans"/>
                      </a:endParaRPr>
                    </a:p>
                  </a:txBody>
                  <a:tcPr marT="19050" marB="19050" marR="28575" marL="28575" anchor="ctr">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tcPr>
                </a:tc>
                <a:tc>
                  <a:txBody>
                    <a:bodyPr/>
                    <a:lstStyle/>
                    <a:p>
                      <a:pPr indent="0" lvl="0" marL="91440" marR="91440" rtl="0" algn="ctr">
                        <a:lnSpc>
                          <a:spcPct val="115000"/>
                        </a:lnSpc>
                        <a:spcBef>
                          <a:spcPts val="0"/>
                        </a:spcBef>
                        <a:spcAft>
                          <a:spcPts val="0"/>
                        </a:spcAft>
                        <a:buClr>
                          <a:schemeClr val="dk1"/>
                        </a:buClr>
                        <a:buSzPts val="1100"/>
                        <a:buFont typeface="Arial"/>
                        <a:buNone/>
                      </a:pPr>
                      <a:r>
                        <a:rPr lang="en" sz="1200" u="none" cap="none" strike="noStrike">
                          <a:solidFill>
                            <a:srgbClr val="9E9E9E"/>
                          </a:solidFill>
                          <a:latin typeface="Open Sans"/>
                          <a:ea typeface="Open Sans"/>
                          <a:cs typeface="Open Sans"/>
                          <a:sym typeface="Open Sans"/>
                        </a:rPr>
                        <a:t>Edita aquí</a:t>
                      </a:r>
                      <a:endParaRPr sz="1200" u="none" cap="none" strike="noStrike">
                        <a:solidFill>
                          <a:srgbClr val="9E9E9E"/>
                        </a:solidFill>
                        <a:latin typeface="Open Sans"/>
                        <a:ea typeface="Open Sans"/>
                        <a:cs typeface="Open Sans"/>
                        <a:sym typeface="Open Sans"/>
                      </a:endParaRPr>
                    </a:p>
                  </a:txBody>
                  <a:tcPr marT="19050" marB="19050" marR="28575" marL="28575" anchor="ctr">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tcPr>
                </a:tc>
              </a:tr>
              <a:tr h="358750">
                <a:tc>
                  <a:txBody>
                    <a:bodyPr/>
                    <a:lstStyle/>
                    <a:p>
                      <a:pPr indent="0" lvl="0" marL="91440" marR="91440" rtl="0" algn="l">
                        <a:lnSpc>
                          <a:spcPct val="115000"/>
                        </a:lnSpc>
                        <a:spcBef>
                          <a:spcPts val="0"/>
                        </a:spcBef>
                        <a:spcAft>
                          <a:spcPts val="0"/>
                        </a:spcAft>
                        <a:buClr>
                          <a:srgbClr val="000000"/>
                        </a:buClr>
                        <a:buSzPts val="1200"/>
                        <a:buFont typeface="Arial"/>
                        <a:buNone/>
                      </a:pPr>
                      <a:r>
                        <a:rPr lang="en" sz="1200" u="none" cap="none" strike="noStrike">
                          <a:latin typeface="Encode Sans ExtraBold"/>
                          <a:ea typeface="Encode Sans ExtraBold"/>
                          <a:cs typeface="Encode Sans ExtraBold"/>
                          <a:sym typeface="Encode Sans ExtraBold"/>
                        </a:rPr>
                        <a:t>Leads</a:t>
                      </a:r>
                      <a:endParaRPr sz="1200" u="none" cap="none" strike="noStrike">
                        <a:latin typeface="Encode Sans ExtraBold"/>
                        <a:ea typeface="Encode Sans ExtraBold"/>
                        <a:cs typeface="Encode Sans ExtraBold"/>
                        <a:sym typeface="Encode Sans ExtraBold"/>
                      </a:endParaRPr>
                    </a:p>
                  </a:txBody>
                  <a:tcPr marT="19050" marB="19050" marR="28575" marL="28575" anchor="ctr">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tcPr>
                </a:tc>
                <a:tc>
                  <a:txBody>
                    <a:bodyPr/>
                    <a:lstStyle/>
                    <a:p>
                      <a:pPr indent="0" lvl="0" marL="91440" marR="91440" rtl="0" algn="ctr">
                        <a:lnSpc>
                          <a:spcPct val="115000"/>
                        </a:lnSpc>
                        <a:spcBef>
                          <a:spcPts val="0"/>
                        </a:spcBef>
                        <a:spcAft>
                          <a:spcPts val="0"/>
                        </a:spcAft>
                        <a:buClr>
                          <a:schemeClr val="dk1"/>
                        </a:buClr>
                        <a:buSzPts val="1100"/>
                        <a:buFont typeface="Arial"/>
                        <a:buNone/>
                      </a:pPr>
                      <a:r>
                        <a:rPr lang="en" sz="1200" u="none" cap="none" strike="noStrike">
                          <a:solidFill>
                            <a:srgbClr val="9E9E9E"/>
                          </a:solidFill>
                          <a:latin typeface="Open Sans"/>
                          <a:ea typeface="Open Sans"/>
                          <a:cs typeface="Open Sans"/>
                          <a:sym typeface="Open Sans"/>
                        </a:rPr>
                        <a:t>Edita aquí</a:t>
                      </a:r>
                      <a:endParaRPr sz="1200" u="none" cap="none" strike="noStrike">
                        <a:solidFill>
                          <a:srgbClr val="9E9E9E"/>
                        </a:solidFill>
                        <a:latin typeface="Open Sans"/>
                        <a:ea typeface="Open Sans"/>
                        <a:cs typeface="Open Sans"/>
                        <a:sym typeface="Open Sans"/>
                      </a:endParaRPr>
                    </a:p>
                  </a:txBody>
                  <a:tcPr marT="19050" marB="19050" marR="28575" marL="28575" anchor="ctr">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tcPr>
                </a:tc>
                <a:tc>
                  <a:txBody>
                    <a:bodyPr/>
                    <a:lstStyle/>
                    <a:p>
                      <a:pPr indent="0" lvl="0" marL="91440" marR="91440" rtl="0" algn="ctr">
                        <a:lnSpc>
                          <a:spcPct val="115000"/>
                        </a:lnSpc>
                        <a:spcBef>
                          <a:spcPts val="0"/>
                        </a:spcBef>
                        <a:spcAft>
                          <a:spcPts val="0"/>
                        </a:spcAft>
                        <a:buClr>
                          <a:schemeClr val="dk1"/>
                        </a:buClr>
                        <a:buSzPts val="1100"/>
                        <a:buFont typeface="Arial"/>
                        <a:buNone/>
                      </a:pPr>
                      <a:r>
                        <a:rPr lang="en" sz="1200" u="none" cap="none" strike="noStrike">
                          <a:solidFill>
                            <a:srgbClr val="9E9E9E"/>
                          </a:solidFill>
                          <a:latin typeface="Open Sans"/>
                          <a:ea typeface="Open Sans"/>
                          <a:cs typeface="Open Sans"/>
                          <a:sym typeface="Open Sans"/>
                        </a:rPr>
                        <a:t>Edita aquí</a:t>
                      </a:r>
                      <a:endParaRPr sz="1200" u="none" cap="none" strike="noStrike">
                        <a:solidFill>
                          <a:srgbClr val="9E9E9E"/>
                        </a:solidFill>
                        <a:latin typeface="Open Sans"/>
                        <a:ea typeface="Open Sans"/>
                        <a:cs typeface="Open Sans"/>
                        <a:sym typeface="Open Sans"/>
                      </a:endParaRPr>
                    </a:p>
                  </a:txBody>
                  <a:tcPr marT="19050" marB="19050" marR="28575" marL="28575" anchor="ctr">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tcPr>
                </a:tc>
              </a:tr>
              <a:tr h="358750">
                <a:tc>
                  <a:txBody>
                    <a:bodyPr/>
                    <a:lstStyle/>
                    <a:p>
                      <a:pPr indent="0" lvl="0" marL="91440" marR="91440" rtl="0" algn="l">
                        <a:lnSpc>
                          <a:spcPct val="115000"/>
                        </a:lnSpc>
                        <a:spcBef>
                          <a:spcPts val="0"/>
                        </a:spcBef>
                        <a:spcAft>
                          <a:spcPts val="0"/>
                        </a:spcAft>
                        <a:buClr>
                          <a:srgbClr val="000000"/>
                        </a:buClr>
                        <a:buSzPts val="1200"/>
                        <a:buFont typeface="Arial"/>
                        <a:buNone/>
                      </a:pPr>
                      <a:r>
                        <a:rPr lang="en" sz="1200">
                          <a:latin typeface="Encode Sans ExtraBold"/>
                          <a:ea typeface="Encode Sans ExtraBold"/>
                          <a:cs typeface="Encode Sans ExtraBold"/>
                          <a:sym typeface="Encode Sans ExtraBold"/>
                        </a:rPr>
                        <a:t>Oportunidades</a:t>
                      </a:r>
                      <a:endParaRPr sz="1200" u="none" cap="none" strike="noStrike">
                        <a:latin typeface="Encode Sans ExtraBold"/>
                        <a:ea typeface="Encode Sans ExtraBold"/>
                        <a:cs typeface="Encode Sans ExtraBold"/>
                        <a:sym typeface="Encode Sans ExtraBold"/>
                      </a:endParaRPr>
                    </a:p>
                  </a:txBody>
                  <a:tcPr marT="19050" marB="19050" marR="28575" marL="28575" anchor="ctr">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tcPr>
                </a:tc>
                <a:tc>
                  <a:txBody>
                    <a:bodyPr/>
                    <a:lstStyle/>
                    <a:p>
                      <a:pPr indent="0" lvl="0" marL="91440" marR="91440" rtl="0" algn="ctr">
                        <a:lnSpc>
                          <a:spcPct val="115000"/>
                        </a:lnSpc>
                        <a:spcBef>
                          <a:spcPts val="0"/>
                        </a:spcBef>
                        <a:spcAft>
                          <a:spcPts val="0"/>
                        </a:spcAft>
                        <a:buClr>
                          <a:schemeClr val="dk1"/>
                        </a:buClr>
                        <a:buSzPts val="1100"/>
                        <a:buFont typeface="Arial"/>
                        <a:buNone/>
                      </a:pPr>
                      <a:r>
                        <a:rPr lang="en" sz="1200" u="none" cap="none" strike="noStrike">
                          <a:solidFill>
                            <a:srgbClr val="9E9E9E"/>
                          </a:solidFill>
                          <a:latin typeface="Open Sans"/>
                          <a:ea typeface="Open Sans"/>
                          <a:cs typeface="Open Sans"/>
                          <a:sym typeface="Open Sans"/>
                        </a:rPr>
                        <a:t>Edita aquí</a:t>
                      </a:r>
                      <a:endParaRPr sz="1200" u="none" cap="none" strike="noStrike">
                        <a:solidFill>
                          <a:srgbClr val="9E9E9E"/>
                        </a:solidFill>
                        <a:latin typeface="Open Sans"/>
                        <a:ea typeface="Open Sans"/>
                        <a:cs typeface="Open Sans"/>
                        <a:sym typeface="Open Sans"/>
                      </a:endParaRPr>
                    </a:p>
                  </a:txBody>
                  <a:tcPr marT="19050" marB="19050" marR="28575" marL="28575" anchor="ctr">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tcPr>
                </a:tc>
                <a:tc>
                  <a:txBody>
                    <a:bodyPr/>
                    <a:lstStyle/>
                    <a:p>
                      <a:pPr indent="0" lvl="0" marL="91440" marR="91440" rtl="0" algn="ctr">
                        <a:lnSpc>
                          <a:spcPct val="115000"/>
                        </a:lnSpc>
                        <a:spcBef>
                          <a:spcPts val="0"/>
                        </a:spcBef>
                        <a:spcAft>
                          <a:spcPts val="0"/>
                        </a:spcAft>
                        <a:buClr>
                          <a:schemeClr val="dk1"/>
                        </a:buClr>
                        <a:buSzPts val="1100"/>
                        <a:buFont typeface="Arial"/>
                        <a:buNone/>
                      </a:pPr>
                      <a:r>
                        <a:rPr lang="en" sz="1200" u="none" cap="none" strike="noStrike">
                          <a:solidFill>
                            <a:srgbClr val="9E9E9E"/>
                          </a:solidFill>
                          <a:latin typeface="Open Sans"/>
                          <a:ea typeface="Open Sans"/>
                          <a:cs typeface="Open Sans"/>
                          <a:sym typeface="Open Sans"/>
                        </a:rPr>
                        <a:t>Edita aquí</a:t>
                      </a:r>
                      <a:endParaRPr sz="1200" u="none" cap="none" strike="noStrike">
                        <a:solidFill>
                          <a:srgbClr val="9E9E9E"/>
                        </a:solidFill>
                        <a:latin typeface="Open Sans"/>
                        <a:ea typeface="Open Sans"/>
                        <a:cs typeface="Open Sans"/>
                        <a:sym typeface="Open Sans"/>
                      </a:endParaRPr>
                    </a:p>
                  </a:txBody>
                  <a:tcPr marT="19050" marB="19050" marR="28575" marL="28575" anchor="ctr">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tcPr>
                </a:tc>
              </a:tr>
              <a:tr h="385650">
                <a:tc>
                  <a:txBody>
                    <a:bodyPr/>
                    <a:lstStyle/>
                    <a:p>
                      <a:pPr indent="0" lvl="0" marL="91440" marR="91440" rtl="0" algn="l">
                        <a:lnSpc>
                          <a:spcPct val="115000"/>
                        </a:lnSpc>
                        <a:spcBef>
                          <a:spcPts val="0"/>
                        </a:spcBef>
                        <a:spcAft>
                          <a:spcPts val="0"/>
                        </a:spcAft>
                        <a:buClr>
                          <a:srgbClr val="000000"/>
                        </a:buClr>
                        <a:buSzPts val="1200"/>
                        <a:buFont typeface="Arial"/>
                        <a:buNone/>
                      </a:pPr>
                      <a:r>
                        <a:rPr lang="en" sz="1200">
                          <a:latin typeface="Encode Sans ExtraBold"/>
                          <a:ea typeface="Encode Sans ExtraBold"/>
                          <a:cs typeface="Encode Sans ExtraBold"/>
                          <a:sym typeface="Encode Sans ExtraBold"/>
                        </a:rPr>
                        <a:t>Ventas</a:t>
                      </a:r>
                      <a:endParaRPr sz="1200" u="none" cap="none" strike="noStrike">
                        <a:latin typeface="Encode Sans ExtraBold"/>
                        <a:ea typeface="Encode Sans ExtraBold"/>
                        <a:cs typeface="Encode Sans ExtraBold"/>
                        <a:sym typeface="Encode Sans ExtraBold"/>
                      </a:endParaRPr>
                    </a:p>
                  </a:txBody>
                  <a:tcPr marT="19050" marB="19050" marR="28575" marL="28575" anchor="ctr">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tcPr>
                </a:tc>
                <a:tc>
                  <a:txBody>
                    <a:bodyPr/>
                    <a:lstStyle/>
                    <a:p>
                      <a:pPr indent="0" lvl="0" marL="91440" marR="91440" rtl="0" algn="ctr">
                        <a:lnSpc>
                          <a:spcPct val="115000"/>
                        </a:lnSpc>
                        <a:spcBef>
                          <a:spcPts val="0"/>
                        </a:spcBef>
                        <a:spcAft>
                          <a:spcPts val="0"/>
                        </a:spcAft>
                        <a:buClr>
                          <a:schemeClr val="dk1"/>
                        </a:buClr>
                        <a:buSzPts val="1100"/>
                        <a:buFont typeface="Arial"/>
                        <a:buNone/>
                      </a:pPr>
                      <a:r>
                        <a:rPr lang="en" sz="1200" u="none" cap="none" strike="noStrike">
                          <a:solidFill>
                            <a:srgbClr val="9E9E9E"/>
                          </a:solidFill>
                          <a:latin typeface="Open Sans"/>
                          <a:ea typeface="Open Sans"/>
                          <a:cs typeface="Open Sans"/>
                          <a:sym typeface="Open Sans"/>
                        </a:rPr>
                        <a:t>Edita aquí</a:t>
                      </a:r>
                      <a:endParaRPr sz="1200" u="none" cap="none" strike="noStrike">
                        <a:solidFill>
                          <a:srgbClr val="9E9E9E"/>
                        </a:solidFill>
                        <a:latin typeface="Open Sans"/>
                        <a:ea typeface="Open Sans"/>
                        <a:cs typeface="Open Sans"/>
                        <a:sym typeface="Open Sans"/>
                      </a:endParaRPr>
                    </a:p>
                  </a:txBody>
                  <a:tcPr marT="19050" marB="19050" marR="28575" marL="28575" anchor="ctr">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tcPr>
                </a:tc>
                <a:tc>
                  <a:txBody>
                    <a:bodyPr/>
                    <a:lstStyle/>
                    <a:p>
                      <a:pPr indent="0" lvl="0" marL="91440" marR="91440" rtl="0" algn="ctr">
                        <a:lnSpc>
                          <a:spcPct val="115000"/>
                        </a:lnSpc>
                        <a:spcBef>
                          <a:spcPts val="0"/>
                        </a:spcBef>
                        <a:spcAft>
                          <a:spcPts val="0"/>
                        </a:spcAft>
                        <a:buClr>
                          <a:schemeClr val="dk1"/>
                        </a:buClr>
                        <a:buSzPts val="1100"/>
                        <a:buFont typeface="Arial"/>
                        <a:buNone/>
                      </a:pPr>
                      <a:r>
                        <a:rPr lang="en" sz="1200" u="none" cap="none" strike="noStrike">
                          <a:solidFill>
                            <a:srgbClr val="9E9E9E"/>
                          </a:solidFill>
                          <a:latin typeface="Open Sans"/>
                          <a:ea typeface="Open Sans"/>
                          <a:cs typeface="Open Sans"/>
                          <a:sym typeface="Open Sans"/>
                        </a:rPr>
                        <a:t>Edita aquí</a:t>
                      </a:r>
                      <a:endParaRPr sz="1200" u="none" cap="none" strike="noStrike">
                        <a:solidFill>
                          <a:srgbClr val="9E9E9E"/>
                        </a:solidFill>
                        <a:latin typeface="Open Sans"/>
                        <a:ea typeface="Open Sans"/>
                        <a:cs typeface="Open Sans"/>
                        <a:sym typeface="Open Sans"/>
                      </a:endParaRPr>
                    </a:p>
                  </a:txBody>
                  <a:tcPr marT="19050" marB="19050" marR="28575" marL="28575" anchor="ctr">
                    <a:lnL cap="flat" cmpd="sng" w="9525">
                      <a:solidFill>
                        <a:srgbClr val="E7EEFF"/>
                      </a:solidFill>
                      <a:prstDash val="solid"/>
                      <a:round/>
                      <a:headEnd len="sm" w="sm" type="none"/>
                      <a:tailEnd len="sm" w="sm" type="none"/>
                    </a:lnL>
                    <a:lnR cap="flat" cmpd="sng" w="9525">
                      <a:solidFill>
                        <a:srgbClr val="E7EEFF"/>
                      </a:solidFill>
                      <a:prstDash val="solid"/>
                      <a:round/>
                      <a:headEnd len="sm" w="sm" type="none"/>
                      <a:tailEnd len="sm" w="sm" type="none"/>
                    </a:lnR>
                    <a:lnT cap="flat" cmpd="sng" w="9525">
                      <a:solidFill>
                        <a:srgbClr val="E7EEFF"/>
                      </a:solidFill>
                      <a:prstDash val="solid"/>
                      <a:round/>
                      <a:headEnd len="sm" w="sm" type="none"/>
                      <a:tailEnd len="sm" w="sm" type="none"/>
                    </a:lnT>
                    <a:lnB cap="flat" cmpd="sng" w="9525">
                      <a:solidFill>
                        <a:srgbClr val="E7EEFF"/>
                      </a:solidFill>
                      <a:prstDash val="solid"/>
                      <a:round/>
                      <a:headEnd len="sm" w="sm" type="none"/>
                      <a:tailEnd len="sm" w="sm" type="none"/>
                    </a:lnB>
                    <a:solidFill>
                      <a:srgbClr val="FFFFFF"/>
                    </a:solidFill>
                  </a:tcPr>
                </a:tc>
              </a:tr>
            </a:tbl>
          </a:graphicData>
        </a:graphic>
      </p:graphicFrame>
      <p:pic>
        <p:nvPicPr>
          <p:cNvPr id="674" name="Google Shape;674;p77"/>
          <p:cNvPicPr preferRelativeResize="0"/>
          <p:nvPr/>
        </p:nvPicPr>
        <p:blipFill rotWithShape="1">
          <a:blip r:embed="rId4">
            <a:alphaModFix/>
          </a:blip>
          <a:srcRect b="0" l="2123" r="0" t="2123"/>
          <a:stretch/>
        </p:blipFill>
        <p:spPr>
          <a:xfrm>
            <a:off x="511075" y="1367951"/>
            <a:ext cx="2762725" cy="2943451"/>
          </a:xfrm>
          <a:prstGeom prst="rect">
            <a:avLst/>
          </a:prstGeom>
          <a:noFill/>
          <a:ln>
            <a:noFill/>
          </a:ln>
        </p:spPr>
      </p:pic>
      <p:sp>
        <p:nvSpPr>
          <p:cNvPr id="675" name="Google Shape;675;p77"/>
          <p:cNvSpPr/>
          <p:nvPr/>
        </p:nvSpPr>
        <p:spPr>
          <a:xfrm>
            <a:off x="0" y="241975"/>
            <a:ext cx="7026000" cy="532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77"/>
          <p:cNvSpPr txBox="1"/>
          <p:nvPr/>
        </p:nvSpPr>
        <p:spPr>
          <a:xfrm>
            <a:off x="273550" y="303475"/>
            <a:ext cx="69039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Encode Sans ExtraBold"/>
                <a:ea typeface="Encode Sans ExtraBold"/>
                <a:cs typeface="Encode Sans ExtraBold"/>
                <a:sym typeface="Encode Sans ExtraBold"/>
              </a:rPr>
              <a:t>Proyección de los objetivos del embudo</a:t>
            </a:r>
            <a:endParaRPr b="0" i="0" sz="2400" u="none" cap="none" strike="noStrike">
              <a:solidFill>
                <a:srgbClr val="FFFFFF"/>
              </a:solidFill>
              <a:latin typeface="Encode Sans ExtraBold"/>
              <a:ea typeface="Encode Sans ExtraBold"/>
              <a:cs typeface="Encode Sans ExtraBold"/>
              <a:sym typeface="Encode Sans ExtraBold"/>
            </a:endParaRPr>
          </a:p>
        </p:txBody>
      </p:sp>
      <p:sp>
        <p:nvSpPr>
          <p:cNvPr id="677" name="Google Shape;677;p77">
            <a:hlinkClick action="ppaction://hlinksldjump" r:id="rId5"/>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678" name="Google Shape;678;p77"/>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78"/>
          <p:cNvSpPr/>
          <p:nvPr/>
        </p:nvSpPr>
        <p:spPr>
          <a:xfrm>
            <a:off x="0" y="241975"/>
            <a:ext cx="3493200" cy="532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84" name="Google Shape;684;p78"/>
          <p:cNvGraphicFramePr/>
          <p:nvPr/>
        </p:nvGraphicFramePr>
        <p:xfrm>
          <a:off x="137160" y="1369525"/>
          <a:ext cx="3000000" cy="3000000"/>
        </p:xfrm>
        <a:graphic>
          <a:graphicData uri="http://schemas.openxmlformats.org/drawingml/2006/table">
            <a:tbl>
              <a:tblPr>
                <a:noFill/>
                <a:tableStyleId>{DE31D074-5AAF-4991-84BD-61E08BF88FAC}</a:tableStyleId>
              </a:tblPr>
              <a:tblGrid>
                <a:gridCol w="1130675"/>
                <a:gridCol w="472200"/>
                <a:gridCol w="469950"/>
                <a:gridCol w="479650"/>
                <a:gridCol w="538100"/>
                <a:gridCol w="422700"/>
                <a:gridCol w="515975"/>
                <a:gridCol w="462700"/>
                <a:gridCol w="527100"/>
                <a:gridCol w="469375"/>
                <a:gridCol w="480450"/>
                <a:gridCol w="498200"/>
                <a:gridCol w="516525"/>
                <a:gridCol w="444375"/>
                <a:gridCol w="489350"/>
                <a:gridCol w="425325"/>
                <a:gridCol w="517925"/>
              </a:tblGrid>
              <a:tr h="4153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FFFFFF"/>
                          </a:solidFill>
                          <a:latin typeface="Encode Sans ExtraBold"/>
                          <a:ea typeface="Encode Sans ExtraBold"/>
                          <a:cs typeface="Encode Sans ExtraBold"/>
                          <a:sym typeface="Encode Sans ExtraBold"/>
                        </a:rPr>
                        <a:t>Métricas</a:t>
                      </a:r>
                      <a:endParaRPr sz="1400" u="none" cap="none" strike="noStrike">
                        <a:solidFill>
                          <a:srgbClr val="FFFFFF"/>
                        </a:solidFill>
                        <a:latin typeface="Encode Sans ExtraBold"/>
                        <a:ea typeface="Encode Sans ExtraBold"/>
                        <a:cs typeface="Encode Sans ExtraBold"/>
                        <a:sym typeface="Encode Sans Extra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F9900"/>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FFFFFF"/>
                          </a:solidFill>
                          <a:latin typeface="Encode Sans ExtraBold"/>
                          <a:ea typeface="Encode Sans ExtraBold"/>
                          <a:cs typeface="Encode Sans ExtraBold"/>
                          <a:sym typeface="Encode Sans ExtraBold"/>
                        </a:rPr>
                        <a:t>Ene 20</a:t>
                      </a:r>
                      <a:r>
                        <a:rPr lang="en" sz="800">
                          <a:solidFill>
                            <a:srgbClr val="FFFFFF"/>
                          </a:solidFill>
                          <a:latin typeface="Encode Sans ExtraBold"/>
                          <a:ea typeface="Encode Sans ExtraBold"/>
                          <a:cs typeface="Encode Sans ExtraBold"/>
                          <a:sym typeface="Encode Sans ExtraBold"/>
                        </a:rPr>
                        <a:t>21</a:t>
                      </a:r>
                      <a:endParaRPr sz="800" u="none" cap="none" strike="noStrike">
                        <a:solidFill>
                          <a:srgbClr val="FFFFFF"/>
                        </a:solidFill>
                        <a:latin typeface="Encode Sans ExtraBold"/>
                        <a:ea typeface="Encode Sans ExtraBold"/>
                        <a:cs typeface="Encode Sans ExtraBold"/>
                        <a:sym typeface="Encode Sans Extra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F9900"/>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FFFFFF"/>
                          </a:solidFill>
                          <a:latin typeface="Encode Sans ExtraBold"/>
                          <a:ea typeface="Encode Sans ExtraBold"/>
                          <a:cs typeface="Encode Sans ExtraBold"/>
                          <a:sym typeface="Encode Sans ExtraBold"/>
                        </a:rPr>
                        <a:t>Feb 20</a:t>
                      </a:r>
                      <a:r>
                        <a:rPr lang="en" sz="800">
                          <a:solidFill>
                            <a:srgbClr val="FFFFFF"/>
                          </a:solidFill>
                          <a:latin typeface="Encode Sans ExtraBold"/>
                          <a:ea typeface="Encode Sans ExtraBold"/>
                          <a:cs typeface="Encode Sans ExtraBold"/>
                          <a:sym typeface="Encode Sans ExtraBold"/>
                        </a:rPr>
                        <a:t>21</a:t>
                      </a:r>
                      <a:endParaRPr sz="800" u="none" cap="none" strike="noStrike">
                        <a:solidFill>
                          <a:srgbClr val="FFFFFF"/>
                        </a:solidFill>
                        <a:latin typeface="Encode Sans ExtraBold"/>
                        <a:ea typeface="Encode Sans ExtraBold"/>
                        <a:cs typeface="Encode Sans ExtraBold"/>
                        <a:sym typeface="Encode Sans Extra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F9900"/>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FFFFFF"/>
                          </a:solidFill>
                          <a:latin typeface="Encode Sans ExtraBold"/>
                          <a:ea typeface="Encode Sans ExtraBold"/>
                          <a:cs typeface="Encode Sans ExtraBold"/>
                          <a:sym typeface="Encode Sans ExtraBold"/>
                        </a:rPr>
                        <a:t>Mar 20</a:t>
                      </a:r>
                      <a:r>
                        <a:rPr lang="en" sz="800">
                          <a:solidFill>
                            <a:srgbClr val="FFFFFF"/>
                          </a:solidFill>
                          <a:latin typeface="Encode Sans ExtraBold"/>
                          <a:ea typeface="Encode Sans ExtraBold"/>
                          <a:cs typeface="Encode Sans ExtraBold"/>
                          <a:sym typeface="Encode Sans ExtraBold"/>
                        </a:rPr>
                        <a:t>21</a:t>
                      </a:r>
                      <a:endParaRPr sz="800" u="none" cap="none" strike="noStrike">
                        <a:solidFill>
                          <a:srgbClr val="FFFFFF"/>
                        </a:solidFill>
                        <a:latin typeface="Encode Sans ExtraBold"/>
                        <a:ea typeface="Encode Sans ExtraBold"/>
                        <a:cs typeface="Encode Sans ExtraBold"/>
                        <a:sym typeface="Encode Sans Extra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F9900"/>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Obj.</a:t>
                      </a:r>
                      <a:endParaRPr sz="800" u="none" cap="none" strike="noStrike">
                        <a:solidFill>
                          <a:srgbClr val="33475B"/>
                        </a:solidFill>
                        <a:latin typeface="Encode Sans SemiBold"/>
                        <a:ea typeface="Encode Sans SemiBold"/>
                        <a:cs typeface="Encode Sans SemiBold"/>
                        <a:sym typeface="Encode Sans SemiBold"/>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T1</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B7B7B7"/>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FFFFFF"/>
                          </a:solidFill>
                          <a:latin typeface="Encode Sans ExtraBold"/>
                          <a:ea typeface="Encode Sans ExtraBold"/>
                          <a:cs typeface="Encode Sans ExtraBold"/>
                          <a:sym typeface="Encode Sans ExtraBold"/>
                        </a:rPr>
                        <a:t>Abr 20</a:t>
                      </a:r>
                      <a:r>
                        <a:rPr lang="en" sz="800">
                          <a:solidFill>
                            <a:srgbClr val="FFFFFF"/>
                          </a:solidFill>
                          <a:latin typeface="Encode Sans ExtraBold"/>
                          <a:ea typeface="Encode Sans ExtraBold"/>
                          <a:cs typeface="Encode Sans ExtraBold"/>
                          <a:sym typeface="Encode Sans ExtraBold"/>
                        </a:rPr>
                        <a:t>21</a:t>
                      </a:r>
                      <a:endParaRPr sz="800" u="none" cap="none" strike="noStrike">
                        <a:solidFill>
                          <a:srgbClr val="FFFFFF"/>
                        </a:solidFill>
                        <a:latin typeface="Encode Sans ExtraBold"/>
                        <a:ea typeface="Encode Sans ExtraBold"/>
                        <a:cs typeface="Encode Sans ExtraBold"/>
                        <a:sym typeface="Encode Sans Extra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F9900"/>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FFFFFF"/>
                          </a:solidFill>
                          <a:latin typeface="Encode Sans ExtraBold"/>
                          <a:ea typeface="Encode Sans ExtraBold"/>
                          <a:cs typeface="Encode Sans ExtraBold"/>
                          <a:sym typeface="Encode Sans ExtraBold"/>
                        </a:rPr>
                        <a:t>May 20</a:t>
                      </a:r>
                      <a:r>
                        <a:rPr lang="en" sz="800">
                          <a:solidFill>
                            <a:srgbClr val="FFFFFF"/>
                          </a:solidFill>
                          <a:latin typeface="Encode Sans ExtraBold"/>
                          <a:ea typeface="Encode Sans ExtraBold"/>
                          <a:cs typeface="Encode Sans ExtraBold"/>
                          <a:sym typeface="Encode Sans ExtraBold"/>
                        </a:rPr>
                        <a:t>21</a:t>
                      </a:r>
                      <a:endParaRPr sz="800" u="none" cap="none" strike="noStrike">
                        <a:solidFill>
                          <a:srgbClr val="FFFFFF"/>
                        </a:solidFill>
                        <a:latin typeface="Encode Sans ExtraBold"/>
                        <a:ea typeface="Encode Sans ExtraBold"/>
                        <a:cs typeface="Encode Sans ExtraBold"/>
                        <a:sym typeface="Encode Sans Extra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F9900"/>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FFFFFF"/>
                          </a:solidFill>
                          <a:latin typeface="Encode Sans ExtraBold"/>
                          <a:ea typeface="Encode Sans ExtraBold"/>
                          <a:cs typeface="Encode Sans ExtraBold"/>
                          <a:sym typeface="Encode Sans ExtraBold"/>
                        </a:rPr>
                        <a:t>Jun 20</a:t>
                      </a:r>
                      <a:r>
                        <a:rPr lang="en" sz="800">
                          <a:solidFill>
                            <a:srgbClr val="FFFFFF"/>
                          </a:solidFill>
                          <a:latin typeface="Encode Sans ExtraBold"/>
                          <a:ea typeface="Encode Sans ExtraBold"/>
                          <a:cs typeface="Encode Sans ExtraBold"/>
                          <a:sym typeface="Encode Sans ExtraBold"/>
                        </a:rPr>
                        <a:t>21</a:t>
                      </a:r>
                      <a:endParaRPr sz="800" u="none" cap="none" strike="noStrike">
                        <a:solidFill>
                          <a:srgbClr val="FFFFFF"/>
                        </a:solidFill>
                        <a:latin typeface="Encode Sans ExtraBold"/>
                        <a:ea typeface="Encode Sans ExtraBold"/>
                        <a:cs typeface="Encode Sans ExtraBold"/>
                        <a:sym typeface="Encode Sans Extra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F9900"/>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Obj.</a:t>
                      </a:r>
                      <a:endParaRPr sz="800" u="none" cap="none" strike="noStrike">
                        <a:solidFill>
                          <a:srgbClr val="33475B"/>
                        </a:solidFill>
                        <a:latin typeface="Encode Sans SemiBold"/>
                        <a:ea typeface="Encode Sans SemiBold"/>
                        <a:cs typeface="Encode Sans SemiBold"/>
                        <a:sym typeface="Encode Sans SemiBold"/>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T2</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FFFFFF"/>
                          </a:solidFill>
                          <a:latin typeface="Encode Sans ExtraBold"/>
                          <a:ea typeface="Encode Sans ExtraBold"/>
                          <a:cs typeface="Encode Sans ExtraBold"/>
                          <a:sym typeface="Encode Sans ExtraBold"/>
                        </a:rPr>
                        <a:t>Jul 20</a:t>
                      </a:r>
                      <a:r>
                        <a:rPr lang="en" sz="800">
                          <a:solidFill>
                            <a:srgbClr val="FFFFFF"/>
                          </a:solidFill>
                          <a:latin typeface="Encode Sans ExtraBold"/>
                          <a:ea typeface="Encode Sans ExtraBold"/>
                          <a:cs typeface="Encode Sans ExtraBold"/>
                          <a:sym typeface="Encode Sans ExtraBold"/>
                        </a:rPr>
                        <a:t>21</a:t>
                      </a:r>
                      <a:endParaRPr sz="800" u="none" cap="none" strike="noStrike">
                        <a:solidFill>
                          <a:srgbClr val="FFFFFF"/>
                        </a:solidFill>
                        <a:latin typeface="Encode Sans ExtraBold"/>
                        <a:ea typeface="Encode Sans ExtraBold"/>
                        <a:cs typeface="Encode Sans ExtraBold"/>
                        <a:sym typeface="Encode Sans Extra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F9900"/>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FFFFFF"/>
                          </a:solidFill>
                          <a:latin typeface="Encode Sans ExtraBold"/>
                          <a:ea typeface="Encode Sans ExtraBold"/>
                          <a:cs typeface="Encode Sans ExtraBold"/>
                          <a:sym typeface="Encode Sans ExtraBold"/>
                        </a:rPr>
                        <a:t>Ago 20</a:t>
                      </a:r>
                      <a:r>
                        <a:rPr lang="en" sz="800">
                          <a:solidFill>
                            <a:srgbClr val="FFFFFF"/>
                          </a:solidFill>
                          <a:latin typeface="Encode Sans ExtraBold"/>
                          <a:ea typeface="Encode Sans ExtraBold"/>
                          <a:cs typeface="Encode Sans ExtraBold"/>
                          <a:sym typeface="Encode Sans ExtraBold"/>
                        </a:rPr>
                        <a:t>21</a:t>
                      </a:r>
                      <a:endParaRPr sz="800" u="none" cap="none" strike="noStrike">
                        <a:solidFill>
                          <a:srgbClr val="FFFFFF"/>
                        </a:solidFill>
                        <a:latin typeface="Encode Sans ExtraBold"/>
                        <a:ea typeface="Encode Sans ExtraBold"/>
                        <a:cs typeface="Encode Sans ExtraBold"/>
                        <a:sym typeface="Encode Sans Extra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F9900"/>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FFFFFF"/>
                          </a:solidFill>
                          <a:latin typeface="Encode Sans ExtraBold"/>
                          <a:ea typeface="Encode Sans ExtraBold"/>
                          <a:cs typeface="Encode Sans ExtraBold"/>
                          <a:sym typeface="Encode Sans ExtraBold"/>
                        </a:rPr>
                        <a:t>Sep</a:t>
                      </a:r>
                      <a:endParaRPr sz="800" u="none" cap="none" strike="noStrike">
                        <a:solidFill>
                          <a:srgbClr val="FFFFFF"/>
                        </a:solidFill>
                        <a:latin typeface="Encode Sans ExtraBold"/>
                        <a:ea typeface="Encode Sans ExtraBold"/>
                        <a:cs typeface="Encode Sans ExtraBold"/>
                        <a:sym typeface="Encode Sans ExtraBold"/>
                      </a:endParaRPr>
                    </a:p>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FFFFFF"/>
                          </a:solidFill>
                          <a:latin typeface="Encode Sans ExtraBold"/>
                          <a:ea typeface="Encode Sans ExtraBold"/>
                          <a:cs typeface="Encode Sans ExtraBold"/>
                          <a:sym typeface="Encode Sans ExtraBold"/>
                        </a:rPr>
                        <a:t>20</a:t>
                      </a:r>
                      <a:r>
                        <a:rPr lang="en" sz="800">
                          <a:solidFill>
                            <a:srgbClr val="FFFFFF"/>
                          </a:solidFill>
                          <a:latin typeface="Encode Sans ExtraBold"/>
                          <a:ea typeface="Encode Sans ExtraBold"/>
                          <a:cs typeface="Encode Sans ExtraBold"/>
                          <a:sym typeface="Encode Sans ExtraBold"/>
                        </a:rPr>
                        <a:t>21</a:t>
                      </a:r>
                      <a:endParaRPr sz="800" u="none" cap="none" strike="noStrike">
                        <a:solidFill>
                          <a:srgbClr val="FFFFFF"/>
                        </a:solidFill>
                        <a:latin typeface="Encode Sans ExtraBold"/>
                        <a:ea typeface="Encode Sans ExtraBold"/>
                        <a:cs typeface="Encode Sans ExtraBold"/>
                        <a:sym typeface="Encode Sans Extra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F9900"/>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Obj.</a:t>
                      </a:r>
                      <a:endParaRPr sz="800" u="none" cap="none" strike="noStrike">
                        <a:solidFill>
                          <a:srgbClr val="33475B"/>
                        </a:solidFill>
                        <a:latin typeface="Encode Sans SemiBold"/>
                        <a:ea typeface="Encode Sans SemiBold"/>
                        <a:cs typeface="Encode Sans SemiBold"/>
                        <a:sym typeface="Encode Sans SemiBold"/>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T3</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FFFFFF"/>
                          </a:solidFill>
                          <a:latin typeface="Encode Sans ExtraBold"/>
                          <a:ea typeface="Encode Sans ExtraBold"/>
                          <a:cs typeface="Encode Sans ExtraBold"/>
                          <a:sym typeface="Encode Sans ExtraBold"/>
                        </a:rPr>
                        <a:t>Oct 20</a:t>
                      </a:r>
                      <a:r>
                        <a:rPr lang="en" sz="800">
                          <a:solidFill>
                            <a:srgbClr val="FFFFFF"/>
                          </a:solidFill>
                          <a:latin typeface="Encode Sans ExtraBold"/>
                          <a:ea typeface="Encode Sans ExtraBold"/>
                          <a:cs typeface="Encode Sans ExtraBold"/>
                          <a:sym typeface="Encode Sans ExtraBold"/>
                        </a:rPr>
                        <a:t>21</a:t>
                      </a:r>
                      <a:endParaRPr sz="1400" u="none" cap="none" strike="noStrike">
                        <a:solidFill>
                          <a:srgbClr val="FFFFFF"/>
                        </a:solidFill>
                        <a:latin typeface="Encode Sans ExtraBold"/>
                        <a:ea typeface="Encode Sans ExtraBold"/>
                        <a:cs typeface="Encode Sans ExtraBold"/>
                        <a:sym typeface="Encode Sans Extra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F9900"/>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FFFFFF"/>
                          </a:solidFill>
                          <a:latin typeface="Encode Sans ExtraBold"/>
                          <a:ea typeface="Encode Sans ExtraBold"/>
                          <a:cs typeface="Encode Sans ExtraBold"/>
                          <a:sym typeface="Encode Sans ExtraBold"/>
                        </a:rPr>
                        <a:t>Nov 20</a:t>
                      </a:r>
                      <a:r>
                        <a:rPr lang="en" sz="800">
                          <a:solidFill>
                            <a:srgbClr val="FFFFFF"/>
                          </a:solidFill>
                          <a:latin typeface="Encode Sans ExtraBold"/>
                          <a:ea typeface="Encode Sans ExtraBold"/>
                          <a:cs typeface="Encode Sans ExtraBold"/>
                          <a:sym typeface="Encode Sans ExtraBold"/>
                        </a:rPr>
                        <a:t>21</a:t>
                      </a:r>
                      <a:endParaRPr sz="1400" u="none" cap="none" strike="noStrike">
                        <a:solidFill>
                          <a:srgbClr val="FFFFFF"/>
                        </a:solidFill>
                        <a:latin typeface="Encode Sans ExtraBold"/>
                        <a:ea typeface="Encode Sans ExtraBold"/>
                        <a:cs typeface="Encode Sans ExtraBold"/>
                        <a:sym typeface="Encode Sans Extra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F9900"/>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FFFFFF"/>
                          </a:solidFill>
                          <a:latin typeface="Encode Sans ExtraBold"/>
                          <a:ea typeface="Encode Sans ExtraBold"/>
                          <a:cs typeface="Encode Sans ExtraBold"/>
                          <a:sym typeface="Encode Sans ExtraBold"/>
                        </a:rPr>
                        <a:t>Dic 20</a:t>
                      </a:r>
                      <a:r>
                        <a:rPr lang="en" sz="800">
                          <a:solidFill>
                            <a:srgbClr val="FFFFFF"/>
                          </a:solidFill>
                          <a:latin typeface="Encode Sans ExtraBold"/>
                          <a:ea typeface="Encode Sans ExtraBold"/>
                          <a:cs typeface="Encode Sans ExtraBold"/>
                          <a:sym typeface="Encode Sans ExtraBold"/>
                        </a:rPr>
                        <a:t>21</a:t>
                      </a:r>
                      <a:endParaRPr sz="1400" u="none" cap="none" strike="noStrike">
                        <a:solidFill>
                          <a:srgbClr val="FFFFFF"/>
                        </a:solidFill>
                        <a:latin typeface="Encode Sans ExtraBold"/>
                        <a:ea typeface="Encode Sans ExtraBold"/>
                        <a:cs typeface="Encode Sans ExtraBold"/>
                        <a:sym typeface="Encode Sans Extra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F9900"/>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Obj.</a:t>
                      </a:r>
                      <a:endParaRPr sz="800" u="none" cap="none" strike="noStrike">
                        <a:solidFill>
                          <a:srgbClr val="33475B"/>
                        </a:solidFill>
                        <a:latin typeface="Encode Sans SemiBold"/>
                        <a:ea typeface="Encode Sans SemiBold"/>
                        <a:cs typeface="Encode Sans SemiBold"/>
                        <a:sym typeface="Encode Sans SemiBold"/>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T4</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r>
              <a:tr h="404950">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solidFill>
                            <a:schemeClr val="dk1"/>
                          </a:solidFill>
                          <a:latin typeface="Encode Sans SemiBold"/>
                          <a:ea typeface="Encode Sans SemiBold"/>
                          <a:cs typeface="Encode Sans SemiBold"/>
                          <a:sym typeface="Encode Sans SemiBold"/>
                        </a:rPr>
                        <a:t>Visitas/mes</a:t>
                      </a:r>
                      <a:endParaRPr sz="900" u="none" cap="none" strike="noStrike">
                        <a:solidFill>
                          <a:schemeClr val="dk1"/>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xxxx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33475B"/>
                          </a:solidFill>
                          <a:latin typeface="Encode Sans SemiBold"/>
                          <a:ea typeface="Encode Sans SemiBold"/>
                          <a:cs typeface="Encode Sans SemiBold"/>
                          <a:sym typeface="Encode Sans SemiBold"/>
                        </a:rPr>
                        <a:t>xxxx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33475B"/>
                          </a:solidFill>
                          <a:latin typeface="Encode Sans SemiBold"/>
                          <a:ea typeface="Encode Sans SemiBold"/>
                          <a:cs typeface="Encode Sans SemiBold"/>
                          <a:sym typeface="Encode Sans SemiBold"/>
                        </a:rPr>
                        <a:t>xxxx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rgbClr val="33475B"/>
                          </a:solidFill>
                          <a:latin typeface="Encode Sans SemiBold"/>
                          <a:ea typeface="Encode Sans SemiBold"/>
                          <a:cs typeface="Encode Sans SemiBold"/>
                          <a:sym typeface="Encode Sans SemiBold"/>
                        </a:rPr>
                        <a:t>xxxx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r>
              <a:tr h="404950">
                <a:tc>
                  <a:txBody>
                    <a:bodyPr/>
                    <a:lstStyle/>
                    <a:p>
                      <a:pPr indent="0" lvl="0" marL="0" marR="0" rtl="0" algn="ctr">
                        <a:lnSpc>
                          <a:spcPct val="100000"/>
                        </a:lnSpc>
                        <a:spcBef>
                          <a:spcPts val="0"/>
                        </a:spcBef>
                        <a:spcAft>
                          <a:spcPts val="0"/>
                        </a:spcAft>
                        <a:buClr>
                          <a:schemeClr val="dk1"/>
                        </a:buClr>
                        <a:buSzPts val="1100"/>
                        <a:buFont typeface="Arial"/>
                        <a:buNone/>
                      </a:pPr>
                      <a:r>
                        <a:rPr lang="en" sz="900" u="none" cap="none" strike="noStrike">
                          <a:solidFill>
                            <a:schemeClr val="dk1"/>
                          </a:solidFill>
                          <a:latin typeface="Encode Sans SemiBold"/>
                          <a:ea typeface="Encode Sans SemiBold"/>
                          <a:cs typeface="Encode Sans SemiBold"/>
                          <a:sym typeface="Encode Sans SemiBold"/>
                        </a:rPr>
                        <a:t>Leads/mes</a:t>
                      </a:r>
                      <a:endParaRPr sz="900" u="none" cap="none" strike="noStrike">
                        <a:solidFill>
                          <a:schemeClr val="dk1"/>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r>
              <a:tr h="433750">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solidFill>
                            <a:schemeClr val="dk1"/>
                          </a:solidFill>
                          <a:latin typeface="Encode Sans SemiBold"/>
                          <a:ea typeface="Encode Sans SemiBold"/>
                          <a:cs typeface="Encode Sans SemiBold"/>
                          <a:sym typeface="Encode Sans SemiBold"/>
                        </a:rPr>
                        <a:t>Leads calificados/mes</a:t>
                      </a:r>
                      <a:endParaRPr sz="900" u="none" cap="none" strike="noStrike">
                        <a:solidFill>
                          <a:schemeClr val="dk1"/>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r>
              <a:tr h="404950">
                <a:tc>
                  <a:txBody>
                    <a:bodyPr/>
                    <a:lstStyle/>
                    <a:p>
                      <a:pPr indent="0" lvl="0" marL="0" marR="0" rtl="0" algn="ctr">
                        <a:lnSpc>
                          <a:spcPct val="100000"/>
                        </a:lnSpc>
                        <a:spcBef>
                          <a:spcPts val="0"/>
                        </a:spcBef>
                        <a:spcAft>
                          <a:spcPts val="0"/>
                        </a:spcAft>
                        <a:buClr>
                          <a:schemeClr val="dk1"/>
                        </a:buClr>
                        <a:buSzPts val="1100"/>
                        <a:buFont typeface="Arial"/>
                        <a:buNone/>
                      </a:pPr>
                      <a:r>
                        <a:rPr lang="en" sz="900" u="none" cap="none" strike="noStrike">
                          <a:solidFill>
                            <a:schemeClr val="dk1"/>
                          </a:solidFill>
                          <a:latin typeface="Encode Sans SemiBold"/>
                          <a:ea typeface="Encode Sans SemiBold"/>
                          <a:cs typeface="Encode Sans SemiBold"/>
                          <a:sym typeface="Encode Sans SemiBold"/>
                        </a:rPr>
                        <a:t>Oportunidades/mes</a:t>
                      </a:r>
                      <a:endParaRPr sz="900" u="none" cap="none" strike="noStrike">
                        <a:solidFill>
                          <a:schemeClr val="dk1"/>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7EEFF"/>
                    </a:solidFill>
                  </a:tcPr>
                </a:tc>
              </a:tr>
              <a:tr h="404950">
                <a:tc>
                  <a:txBody>
                    <a:bodyPr/>
                    <a:lstStyle/>
                    <a:p>
                      <a:pPr indent="0" lvl="0" marL="0" marR="0" rtl="0" algn="ctr">
                        <a:lnSpc>
                          <a:spcPct val="100000"/>
                        </a:lnSpc>
                        <a:spcBef>
                          <a:spcPts val="0"/>
                        </a:spcBef>
                        <a:spcAft>
                          <a:spcPts val="0"/>
                        </a:spcAft>
                        <a:buClr>
                          <a:schemeClr val="dk1"/>
                        </a:buClr>
                        <a:buSzPts val="1100"/>
                        <a:buFont typeface="Arial"/>
                        <a:buNone/>
                      </a:pPr>
                      <a:r>
                        <a:rPr lang="en" sz="900" u="none" cap="none" strike="noStrike">
                          <a:solidFill>
                            <a:schemeClr val="dk1"/>
                          </a:solidFill>
                          <a:latin typeface="Encode Sans SemiBold"/>
                          <a:ea typeface="Encode Sans SemiBold"/>
                          <a:cs typeface="Encode Sans SemiBold"/>
                          <a:sym typeface="Encode Sans SemiBold"/>
                        </a:rPr>
                        <a:t>Ventas/mes</a:t>
                      </a:r>
                      <a:endParaRPr sz="900" u="none" cap="none" strike="noStrike">
                        <a:solidFill>
                          <a:schemeClr val="dk1"/>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chemeClr val="lt2"/>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chemeClr val="lt2"/>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chemeClr val="lt2"/>
                      </a:solidFill>
                      <a:prstDash val="solid"/>
                      <a:round/>
                      <a:headEnd len="sm" w="sm" type="none"/>
                      <a:tailEnd len="sm" w="sm" type="none"/>
                    </a:lnB>
                    <a:solidFill>
                      <a:srgbClr val="E7EEFF"/>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33475B"/>
                          </a:solidFill>
                          <a:latin typeface="Encode Sans SemiBold"/>
                          <a:ea typeface="Encode Sans SemiBold"/>
                          <a:cs typeface="Encode Sans SemiBold"/>
                          <a:sym typeface="Encode Sans SemiBold"/>
                        </a:rPr>
                        <a:t>x</a:t>
                      </a:r>
                      <a:endParaRPr sz="800" u="none" cap="none" strike="noStrike">
                        <a:solidFill>
                          <a:srgbClr val="33475B"/>
                        </a:solidFill>
                        <a:latin typeface="Encode Sans SemiBold"/>
                        <a:ea typeface="Encode Sans SemiBold"/>
                        <a:cs typeface="Encode Sans SemiBold"/>
                        <a:sym typeface="Encode Sans SemiBold"/>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chemeClr val="lt2"/>
                      </a:solidFill>
                      <a:prstDash val="solid"/>
                      <a:round/>
                      <a:headEnd len="sm" w="sm" type="none"/>
                      <a:tailEnd len="sm" w="sm" type="none"/>
                    </a:lnB>
                    <a:solidFill>
                      <a:srgbClr val="E7EEFF"/>
                    </a:solidFill>
                  </a:tcPr>
                </a:tc>
              </a:tr>
            </a:tbl>
          </a:graphicData>
        </a:graphic>
      </p:graphicFrame>
      <p:sp>
        <p:nvSpPr>
          <p:cNvPr id="685" name="Google Shape;685;p78"/>
          <p:cNvSpPr txBox="1"/>
          <p:nvPr/>
        </p:nvSpPr>
        <p:spPr>
          <a:xfrm>
            <a:off x="410700" y="303475"/>
            <a:ext cx="30240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Montserrat"/>
                <a:ea typeface="Montserrat"/>
                <a:cs typeface="Montserrat"/>
                <a:sym typeface="Montserrat"/>
              </a:rPr>
              <a:t>Seguimiento de KPI's</a:t>
            </a:r>
            <a:endParaRPr b="1" i="0" sz="1800" u="none" cap="none" strike="noStrike">
              <a:solidFill>
                <a:srgbClr val="FFFFFF"/>
              </a:solidFill>
              <a:latin typeface="Montserrat"/>
              <a:ea typeface="Montserrat"/>
              <a:cs typeface="Montserrat"/>
              <a:sym typeface="Montserrat"/>
            </a:endParaRPr>
          </a:p>
        </p:txBody>
      </p:sp>
      <p:sp>
        <p:nvSpPr>
          <p:cNvPr id="686" name="Google Shape;686;p78">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687" name="Google Shape;687;p78"/>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91" name="Shape 691"/>
        <p:cNvGrpSpPr/>
        <p:nvPr/>
      </p:nvGrpSpPr>
      <p:grpSpPr>
        <a:xfrm>
          <a:off x="0" y="0"/>
          <a:ext cx="0" cy="0"/>
          <a:chOff x="0" y="0"/>
          <a:chExt cx="0" cy="0"/>
        </a:xfrm>
      </p:grpSpPr>
      <p:sp>
        <p:nvSpPr>
          <p:cNvPr id="692" name="Google Shape;692;p79"/>
          <p:cNvSpPr txBox="1"/>
          <p:nvPr>
            <p:ph idx="1" type="subTitle"/>
          </p:nvPr>
        </p:nvSpPr>
        <p:spPr>
          <a:xfrm>
            <a:off x="1796125" y="1950000"/>
            <a:ext cx="5694600" cy="124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 sz="3600">
                <a:solidFill>
                  <a:srgbClr val="FFFFFF"/>
                </a:solidFill>
                <a:latin typeface="Encode Sans ExtraBold"/>
                <a:ea typeface="Encode Sans ExtraBold"/>
                <a:cs typeface="Encode Sans ExtraBold"/>
                <a:sym typeface="Encode Sans ExtraBold"/>
              </a:rPr>
              <a:t>Definir tu presencia Digital</a:t>
            </a:r>
            <a:endParaRPr sz="3600">
              <a:latin typeface="Encode Sans ExtraBold"/>
              <a:ea typeface="Encode Sans ExtraBold"/>
              <a:cs typeface="Encode Sans ExtraBold"/>
              <a:sym typeface="Encode Sans ExtraBold"/>
            </a:endParaRPr>
          </a:p>
        </p:txBody>
      </p:sp>
      <p:sp>
        <p:nvSpPr>
          <p:cNvPr id="693" name="Google Shape;693;p79">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694" name="Google Shape;694;p79"/>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pic>
        <p:nvPicPr>
          <p:cNvPr id="699" name="Google Shape;699;p80"/>
          <p:cNvPicPr preferRelativeResize="0"/>
          <p:nvPr/>
        </p:nvPicPr>
        <p:blipFill rotWithShape="1">
          <a:blip r:embed="rId3">
            <a:alphaModFix/>
          </a:blip>
          <a:srcRect b="0" l="0" r="0" t="0"/>
          <a:stretch/>
        </p:blipFill>
        <p:spPr>
          <a:xfrm>
            <a:off x="3039797" y="1277194"/>
            <a:ext cx="3453599" cy="3448819"/>
          </a:xfrm>
          <a:prstGeom prst="rect">
            <a:avLst/>
          </a:prstGeom>
          <a:noFill/>
          <a:ln>
            <a:noFill/>
          </a:ln>
        </p:spPr>
      </p:pic>
      <p:sp>
        <p:nvSpPr>
          <p:cNvPr id="700" name="Google Shape;700;p80"/>
          <p:cNvSpPr/>
          <p:nvPr/>
        </p:nvSpPr>
        <p:spPr>
          <a:xfrm>
            <a:off x="432675" y="3315500"/>
            <a:ext cx="325200" cy="325200"/>
          </a:xfrm>
          <a:prstGeom prst="ellipse">
            <a:avLst/>
          </a:prstGeom>
          <a:solidFill>
            <a:srgbClr val="CCCCCC"/>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80"/>
          <p:cNvSpPr/>
          <p:nvPr/>
        </p:nvSpPr>
        <p:spPr>
          <a:xfrm>
            <a:off x="432675" y="2839012"/>
            <a:ext cx="325200" cy="325200"/>
          </a:xfrm>
          <a:prstGeom prst="ellipse">
            <a:avLst/>
          </a:prstGeom>
          <a:solidFill>
            <a:srgbClr val="B7B7B8"/>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80"/>
          <p:cNvSpPr/>
          <p:nvPr/>
        </p:nvSpPr>
        <p:spPr>
          <a:xfrm>
            <a:off x="432675" y="2362505"/>
            <a:ext cx="325200" cy="325200"/>
          </a:xfrm>
          <a:prstGeom prst="ellipse">
            <a:avLst/>
          </a:prstGeom>
          <a:solidFill>
            <a:srgbClr val="989898"/>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80"/>
          <p:cNvSpPr txBox="1"/>
          <p:nvPr/>
        </p:nvSpPr>
        <p:spPr>
          <a:xfrm>
            <a:off x="862987" y="3315500"/>
            <a:ext cx="2004900" cy="3252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71818C"/>
                </a:solidFill>
                <a:latin typeface="Encode Sans"/>
                <a:ea typeface="Encode Sans"/>
                <a:cs typeface="Encode Sans"/>
                <a:sym typeface="Encode Sans"/>
              </a:rPr>
              <a:t>Medios propios</a:t>
            </a:r>
            <a:endParaRPr b="1" i="0" sz="1400" u="none" cap="none" strike="noStrike">
              <a:solidFill>
                <a:srgbClr val="71818C"/>
              </a:solidFill>
              <a:latin typeface="Encode Sans"/>
              <a:ea typeface="Encode Sans"/>
              <a:cs typeface="Encode Sans"/>
              <a:sym typeface="Encode Sans"/>
            </a:endParaRPr>
          </a:p>
        </p:txBody>
      </p:sp>
      <p:sp>
        <p:nvSpPr>
          <p:cNvPr id="704" name="Google Shape;704;p80"/>
          <p:cNvSpPr txBox="1"/>
          <p:nvPr/>
        </p:nvSpPr>
        <p:spPr>
          <a:xfrm>
            <a:off x="862987" y="2839012"/>
            <a:ext cx="2004900" cy="3252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71818C"/>
                </a:solidFill>
                <a:latin typeface="Encode Sans"/>
                <a:ea typeface="Encode Sans"/>
                <a:cs typeface="Encode Sans"/>
                <a:sym typeface="Encode Sans"/>
              </a:rPr>
              <a:t>Medios ganados</a:t>
            </a:r>
            <a:endParaRPr b="1" i="0" sz="1400" u="none" cap="none" strike="noStrike">
              <a:solidFill>
                <a:srgbClr val="71818C"/>
              </a:solidFill>
              <a:latin typeface="Encode Sans"/>
              <a:ea typeface="Encode Sans"/>
              <a:cs typeface="Encode Sans"/>
              <a:sym typeface="Encode Sans"/>
            </a:endParaRPr>
          </a:p>
        </p:txBody>
      </p:sp>
      <p:sp>
        <p:nvSpPr>
          <p:cNvPr id="705" name="Google Shape;705;p80"/>
          <p:cNvSpPr txBox="1"/>
          <p:nvPr/>
        </p:nvSpPr>
        <p:spPr>
          <a:xfrm>
            <a:off x="862987" y="2362505"/>
            <a:ext cx="2004900" cy="3252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71818C"/>
                </a:solidFill>
                <a:latin typeface="Encode Sans"/>
                <a:ea typeface="Encode Sans"/>
                <a:cs typeface="Encode Sans"/>
                <a:sym typeface="Encode Sans"/>
              </a:rPr>
              <a:t>Medios pagos</a:t>
            </a:r>
            <a:endParaRPr b="1" i="0" sz="1400" u="none" cap="none" strike="noStrike">
              <a:solidFill>
                <a:srgbClr val="71818C"/>
              </a:solidFill>
              <a:latin typeface="Encode Sans"/>
              <a:ea typeface="Encode Sans"/>
              <a:cs typeface="Encode Sans"/>
              <a:sym typeface="Encode Sans"/>
            </a:endParaRPr>
          </a:p>
        </p:txBody>
      </p:sp>
      <p:sp>
        <p:nvSpPr>
          <p:cNvPr id="706" name="Google Shape;706;p80"/>
          <p:cNvSpPr txBox="1"/>
          <p:nvPr/>
        </p:nvSpPr>
        <p:spPr>
          <a:xfrm>
            <a:off x="1010525" y="433575"/>
            <a:ext cx="7270500" cy="62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chemeClr val="dk1"/>
                </a:solidFill>
                <a:latin typeface="Encode Sans ExtraBold"/>
                <a:ea typeface="Encode Sans ExtraBold"/>
                <a:cs typeface="Encode Sans ExtraBold"/>
                <a:sym typeface="Encode Sans ExtraBold"/>
              </a:rPr>
              <a:t>¿Por qué es tan importante que tu empresa tenga presencia en estos medios?</a:t>
            </a:r>
            <a:endParaRPr b="0" i="0" sz="2000" u="none" cap="none" strike="noStrike">
              <a:solidFill>
                <a:schemeClr val="dk1"/>
              </a:solidFill>
              <a:latin typeface="Encode Sans ExtraBold"/>
              <a:ea typeface="Encode Sans ExtraBold"/>
              <a:cs typeface="Encode Sans ExtraBold"/>
              <a:sym typeface="Encode Sans ExtraBold"/>
            </a:endParaRPr>
          </a:p>
        </p:txBody>
      </p:sp>
      <p:sp>
        <p:nvSpPr>
          <p:cNvPr id="707" name="Google Shape;707;p80"/>
          <p:cNvSpPr txBox="1"/>
          <p:nvPr/>
        </p:nvSpPr>
        <p:spPr>
          <a:xfrm>
            <a:off x="4470159" y="3371850"/>
            <a:ext cx="592800" cy="209700"/>
          </a:xfrm>
          <a:prstGeom prst="rect">
            <a:avLst/>
          </a:prstGeom>
          <a:solidFill>
            <a:srgbClr val="CCCCCC"/>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FFFFFF"/>
                </a:solidFill>
                <a:latin typeface="Open Sans"/>
                <a:ea typeface="Open Sans"/>
                <a:cs typeface="Open Sans"/>
                <a:sym typeface="Open Sans"/>
              </a:rPr>
              <a:t>Store</a:t>
            </a:r>
            <a:endParaRPr b="1" i="0" sz="1100" u="none" cap="none" strike="noStrike">
              <a:solidFill>
                <a:srgbClr val="FFFFFF"/>
              </a:solidFill>
              <a:latin typeface="Open Sans"/>
              <a:ea typeface="Open Sans"/>
              <a:cs typeface="Open Sans"/>
              <a:sym typeface="Open Sans"/>
            </a:endParaRPr>
          </a:p>
        </p:txBody>
      </p:sp>
      <p:sp>
        <p:nvSpPr>
          <p:cNvPr id="708" name="Google Shape;708;p80"/>
          <p:cNvSpPr txBox="1"/>
          <p:nvPr/>
        </p:nvSpPr>
        <p:spPr>
          <a:xfrm>
            <a:off x="4470171" y="2466900"/>
            <a:ext cx="751800" cy="209700"/>
          </a:xfrm>
          <a:prstGeom prst="rect">
            <a:avLst/>
          </a:prstGeom>
          <a:solidFill>
            <a:srgbClr val="CCCCCC"/>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FFFFFF"/>
                </a:solidFill>
                <a:latin typeface="Open Sans"/>
                <a:ea typeface="Open Sans"/>
                <a:cs typeface="Open Sans"/>
                <a:sym typeface="Open Sans"/>
              </a:rPr>
              <a:t>Website</a:t>
            </a:r>
            <a:endParaRPr b="1" i="0" sz="1100" u="none" cap="none" strike="noStrike">
              <a:solidFill>
                <a:srgbClr val="FFFFFF"/>
              </a:solidFill>
              <a:latin typeface="Open Sans"/>
              <a:ea typeface="Open Sans"/>
              <a:cs typeface="Open Sans"/>
              <a:sym typeface="Open Sans"/>
            </a:endParaRPr>
          </a:p>
        </p:txBody>
      </p:sp>
      <p:sp>
        <p:nvSpPr>
          <p:cNvPr id="709" name="Google Shape;709;p80"/>
          <p:cNvSpPr txBox="1"/>
          <p:nvPr/>
        </p:nvSpPr>
        <p:spPr>
          <a:xfrm>
            <a:off x="4584475" y="2781225"/>
            <a:ext cx="819300" cy="209700"/>
          </a:xfrm>
          <a:prstGeom prst="rect">
            <a:avLst/>
          </a:prstGeom>
          <a:solidFill>
            <a:srgbClr val="CCCCCC"/>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FFFFFF"/>
                </a:solidFill>
                <a:latin typeface="Open Sans"/>
                <a:ea typeface="Open Sans"/>
                <a:cs typeface="Open Sans"/>
                <a:sym typeface="Open Sans"/>
              </a:rPr>
              <a:t>Database</a:t>
            </a:r>
            <a:endParaRPr b="1" i="0" sz="1100" u="none" cap="none" strike="noStrike">
              <a:solidFill>
                <a:srgbClr val="FFFFFF"/>
              </a:solidFill>
              <a:latin typeface="Open Sans"/>
              <a:ea typeface="Open Sans"/>
              <a:cs typeface="Open Sans"/>
              <a:sym typeface="Open Sans"/>
            </a:endParaRPr>
          </a:p>
        </p:txBody>
      </p:sp>
      <p:sp>
        <p:nvSpPr>
          <p:cNvPr id="710" name="Google Shape;710;p80"/>
          <p:cNvSpPr txBox="1"/>
          <p:nvPr/>
        </p:nvSpPr>
        <p:spPr>
          <a:xfrm>
            <a:off x="177750" y="4781050"/>
            <a:ext cx="787500" cy="16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795B"/>
                </a:solidFill>
                <a:latin typeface="Montserrat"/>
                <a:ea typeface="Montserrat"/>
                <a:cs typeface="Montserrat"/>
                <a:sym typeface="Montserrat"/>
              </a:rPr>
              <a:t>Ir al Índice </a:t>
            </a:r>
            <a:endParaRPr b="0" i="0" sz="900" u="none" cap="none" strike="noStrike">
              <a:solidFill>
                <a:srgbClr val="F3795B"/>
              </a:solidFill>
              <a:latin typeface="Montserrat"/>
              <a:ea typeface="Montserrat"/>
              <a:cs typeface="Montserrat"/>
              <a:sym typeface="Montserrat"/>
            </a:endParaRPr>
          </a:p>
        </p:txBody>
      </p:sp>
      <p:sp>
        <p:nvSpPr>
          <p:cNvPr id="711" name="Google Shape;711;p80">
            <a:hlinkClick action="ppaction://hlinksldjump" r:id="rId4"/>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712" name="Google Shape;712;p80"/>
          <p:cNvSpPr txBox="1"/>
          <p:nvPr>
            <p:ph idx="4294967295"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pic>
        <p:nvPicPr>
          <p:cNvPr id="717" name="Google Shape;717;p81"/>
          <p:cNvPicPr preferRelativeResize="0"/>
          <p:nvPr/>
        </p:nvPicPr>
        <p:blipFill rotWithShape="1">
          <a:blip r:embed="rId3">
            <a:alphaModFix/>
          </a:blip>
          <a:srcRect b="0" l="0" r="0" t="0"/>
          <a:stretch/>
        </p:blipFill>
        <p:spPr>
          <a:xfrm>
            <a:off x="0" y="0"/>
            <a:ext cx="9148457" cy="5143500"/>
          </a:xfrm>
          <a:prstGeom prst="rect">
            <a:avLst/>
          </a:prstGeom>
          <a:noFill/>
          <a:ln>
            <a:noFill/>
          </a:ln>
        </p:spPr>
      </p:pic>
      <p:sp>
        <p:nvSpPr>
          <p:cNvPr id="718" name="Google Shape;718;p81"/>
          <p:cNvSpPr txBox="1"/>
          <p:nvPr/>
        </p:nvSpPr>
        <p:spPr>
          <a:xfrm>
            <a:off x="177750" y="4781050"/>
            <a:ext cx="787500" cy="16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795B"/>
                </a:solidFill>
                <a:latin typeface="Montserrat"/>
                <a:ea typeface="Montserrat"/>
                <a:cs typeface="Montserrat"/>
                <a:sym typeface="Montserrat"/>
              </a:rPr>
              <a:t>Ir al Índice </a:t>
            </a:r>
            <a:endParaRPr b="0" i="0" sz="900" u="none" cap="none" strike="noStrike">
              <a:solidFill>
                <a:srgbClr val="F3795B"/>
              </a:solidFill>
              <a:latin typeface="Montserrat"/>
              <a:ea typeface="Montserrat"/>
              <a:cs typeface="Montserrat"/>
              <a:sym typeface="Montserrat"/>
            </a:endParaRPr>
          </a:p>
        </p:txBody>
      </p:sp>
      <p:sp>
        <p:nvSpPr>
          <p:cNvPr id="719" name="Google Shape;719;p81"/>
          <p:cNvSpPr/>
          <p:nvPr/>
        </p:nvSpPr>
        <p:spPr>
          <a:xfrm>
            <a:off x="0" y="241975"/>
            <a:ext cx="3569400" cy="532200"/>
          </a:xfrm>
          <a:prstGeom prst="rec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81"/>
          <p:cNvSpPr txBox="1"/>
          <p:nvPr/>
        </p:nvSpPr>
        <p:spPr>
          <a:xfrm>
            <a:off x="412375" y="303475"/>
            <a:ext cx="57753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Encode Sans ExtraBold"/>
                <a:ea typeface="Encode Sans ExtraBold"/>
                <a:cs typeface="Encode Sans ExtraBold"/>
                <a:sym typeface="Encode Sans ExtraBold"/>
              </a:rPr>
              <a:t>Medios propios</a:t>
            </a:r>
            <a:endParaRPr b="0" i="0" sz="2400" u="none" cap="none" strike="noStrike">
              <a:solidFill>
                <a:srgbClr val="FFFFFF"/>
              </a:solidFill>
              <a:latin typeface="Encode Sans ExtraBold"/>
              <a:ea typeface="Encode Sans ExtraBold"/>
              <a:cs typeface="Encode Sans ExtraBold"/>
              <a:sym typeface="Encode Sans ExtraBold"/>
            </a:endParaRPr>
          </a:p>
        </p:txBody>
      </p:sp>
      <p:sp>
        <p:nvSpPr>
          <p:cNvPr id="721" name="Google Shape;721;p81"/>
          <p:cNvSpPr/>
          <p:nvPr/>
        </p:nvSpPr>
        <p:spPr>
          <a:xfrm>
            <a:off x="3145325" y="2900700"/>
            <a:ext cx="4488000" cy="13080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81"/>
          <p:cNvSpPr txBox="1"/>
          <p:nvPr/>
        </p:nvSpPr>
        <p:spPr>
          <a:xfrm>
            <a:off x="3774275" y="2952450"/>
            <a:ext cx="3230100" cy="1197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900" u="none" cap="none" strike="noStrike">
                <a:solidFill>
                  <a:srgbClr val="71818C"/>
                </a:solidFill>
                <a:highlight>
                  <a:schemeClr val="lt1"/>
                </a:highlight>
                <a:latin typeface="Open Sans"/>
                <a:ea typeface="Open Sans"/>
                <a:cs typeface="Open Sans"/>
                <a:sym typeface="Open Sans"/>
              </a:rPr>
              <a:t>Lorem Ipsum is simply dummy text of the printing and typesetting industry. Lorem Ipsum has been. Lorem Ipsum is simply dummy text of the printing and typesetting industry. Lorem Ipsum has been. Lorem Ipsum is simply dummy text of the printing and typesetting industry</a:t>
            </a:r>
            <a:endParaRPr b="0" i="0" sz="800" u="none" cap="none" strike="noStrike">
              <a:solidFill>
                <a:srgbClr val="000000"/>
              </a:solidFill>
              <a:latin typeface="Open Sans"/>
              <a:ea typeface="Open Sans"/>
              <a:cs typeface="Open Sans"/>
              <a:sym typeface="Open Sans"/>
            </a:endParaRPr>
          </a:p>
        </p:txBody>
      </p:sp>
      <p:sp>
        <p:nvSpPr>
          <p:cNvPr id="723" name="Google Shape;723;p81"/>
          <p:cNvSpPr/>
          <p:nvPr/>
        </p:nvSpPr>
        <p:spPr>
          <a:xfrm>
            <a:off x="3145325" y="1292400"/>
            <a:ext cx="4488000" cy="13080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81"/>
          <p:cNvSpPr txBox="1"/>
          <p:nvPr/>
        </p:nvSpPr>
        <p:spPr>
          <a:xfrm>
            <a:off x="3766775" y="1344150"/>
            <a:ext cx="3245100" cy="1197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900" u="none" cap="none" strike="noStrike">
                <a:solidFill>
                  <a:srgbClr val="71818C"/>
                </a:solidFill>
                <a:highlight>
                  <a:schemeClr val="lt1"/>
                </a:highlight>
                <a:latin typeface="Open Sans"/>
                <a:ea typeface="Open Sans"/>
                <a:cs typeface="Open Sans"/>
                <a:sym typeface="Open Sans"/>
              </a:rPr>
              <a:t>Lorem Ipsum is simply dummy text of the printing and typesetting industry. Lorem Ipsum has been. Lorem Ipsum is simply dummy text of the printing and typesetting industry. Lorem Ipsum has been. Lorem Ipsum is simply dummy text of the printing and typesetting industry</a:t>
            </a:r>
            <a:endParaRPr b="0" i="0" sz="800" u="none" cap="none" strike="noStrike">
              <a:solidFill>
                <a:schemeClr val="dk1"/>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t/>
            </a:r>
            <a:endParaRPr b="0" i="0" sz="900" u="none" cap="none" strike="noStrike">
              <a:solidFill>
                <a:srgbClr val="71818C"/>
              </a:solidFill>
              <a:highlight>
                <a:schemeClr val="lt1"/>
              </a:highlight>
              <a:latin typeface="Open Sans"/>
              <a:ea typeface="Open Sans"/>
              <a:cs typeface="Open Sans"/>
              <a:sym typeface="Open Sans"/>
            </a:endParaRPr>
          </a:p>
        </p:txBody>
      </p:sp>
      <p:sp>
        <p:nvSpPr>
          <p:cNvPr id="725" name="Google Shape;725;p81"/>
          <p:cNvSpPr/>
          <p:nvPr/>
        </p:nvSpPr>
        <p:spPr>
          <a:xfrm>
            <a:off x="571500" y="1288800"/>
            <a:ext cx="2212200" cy="29199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81"/>
          <p:cNvSpPr txBox="1"/>
          <p:nvPr/>
        </p:nvSpPr>
        <p:spPr>
          <a:xfrm>
            <a:off x="700800" y="1924938"/>
            <a:ext cx="1868700" cy="1902000"/>
          </a:xfrm>
          <a:prstGeom prst="rect">
            <a:avLst/>
          </a:prstGeom>
          <a:noFill/>
          <a:ln>
            <a:noFill/>
          </a:ln>
        </p:spPr>
        <p:txBody>
          <a:bodyPr anchorCtr="0" anchor="t"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71818C"/>
              </a:solidFill>
              <a:highlight>
                <a:schemeClr val="lt1"/>
              </a:highlight>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b="0" i="0" lang="en" sz="1200" u="none" cap="none" strike="noStrike">
                <a:solidFill>
                  <a:srgbClr val="71818C"/>
                </a:solidFill>
                <a:highlight>
                  <a:schemeClr val="lt1"/>
                </a:highlight>
                <a:latin typeface="Open Sans"/>
                <a:ea typeface="Open Sans"/>
                <a:cs typeface="Open Sans"/>
                <a:sym typeface="Open Sans"/>
              </a:rPr>
              <a:t>Lorem Ipsum is simply dummy text of the printing and typesetting industry. Lorem Ipsum has been</a:t>
            </a:r>
            <a:endParaRPr b="0" i="0" sz="1200" u="none" cap="none" strike="noStrike">
              <a:solidFill>
                <a:srgbClr val="000000"/>
              </a:solidFill>
              <a:latin typeface="Open Sans"/>
              <a:ea typeface="Open Sans"/>
              <a:cs typeface="Open Sans"/>
              <a:sym typeface="Open Sans"/>
            </a:endParaRPr>
          </a:p>
        </p:txBody>
      </p:sp>
      <p:sp>
        <p:nvSpPr>
          <p:cNvPr id="727" name="Google Shape;727;p81"/>
          <p:cNvSpPr txBox="1"/>
          <p:nvPr/>
        </p:nvSpPr>
        <p:spPr>
          <a:xfrm>
            <a:off x="571650" y="1288800"/>
            <a:ext cx="2212200" cy="409200"/>
          </a:xfrm>
          <a:prstGeom prst="rect">
            <a:avLst/>
          </a:prstGeom>
          <a:solidFill>
            <a:srgbClr val="FF99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Encode Sans"/>
                <a:ea typeface="Encode Sans"/>
                <a:cs typeface="Encode Sans"/>
                <a:sym typeface="Encode Sans"/>
              </a:rPr>
              <a:t>Objetivo general</a:t>
            </a:r>
            <a:endParaRPr b="1" i="0" sz="1400" u="none" cap="none" strike="noStrike">
              <a:solidFill>
                <a:srgbClr val="FFFFFF"/>
              </a:solidFill>
              <a:latin typeface="Encode Sans"/>
              <a:ea typeface="Encode Sans"/>
              <a:cs typeface="Encode Sans"/>
              <a:sym typeface="Encode Sans"/>
            </a:endParaRPr>
          </a:p>
        </p:txBody>
      </p:sp>
      <p:sp>
        <p:nvSpPr>
          <p:cNvPr id="728" name="Google Shape;728;p81"/>
          <p:cNvSpPr/>
          <p:nvPr/>
        </p:nvSpPr>
        <p:spPr>
          <a:xfrm>
            <a:off x="4204975" y="367475"/>
            <a:ext cx="3724500" cy="720600"/>
          </a:xfrm>
          <a:prstGeom prst="wedgeRectCallout">
            <a:avLst>
              <a:gd fmla="val -7539" name="adj1"/>
              <a:gd fmla="val 72322" name="adj2"/>
            </a:avLst>
          </a:prstGeom>
          <a:solidFill>
            <a:schemeClr val="dk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Open Sans"/>
                <a:ea typeface="Open Sans"/>
                <a:cs typeface="Open Sans"/>
                <a:sym typeface="Open Sans"/>
              </a:rPr>
              <a:t>Aquí debes explicar por qué tu empresa debe tener un sitio web y un blog corporativo ¿Cómo contribuye esto a los objetivos?. </a:t>
            </a:r>
            <a:r>
              <a:rPr b="0" i="0" lang="en" sz="1000" u="none" cap="none" strike="noStrike">
                <a:solidFill>
                  <a:schemeClr val="dk1"/>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p:txBody>
      </p:sp>
      <p:sp>
        <p:nvSpPr>
          <p:cNvPr id="729" name="Google Shape;729;p81">
            <a:hlinkClick action="ppaction://hlinksldjump" r:id="rId4"/>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730" name="Google Shape;730;p81"/>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82"/>
          <p:cNvSpPr/>
          <p:nvPr/>
        </p:nvSpPr>
        <p:spPr>
          <a:xfrm>
            <a:off x="0" y="241975"/>
            <a:ext cx="3569400" cy="532200"/>
          </a:xfrm>
          <a:prstGeom prst="rec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82"/>
          <p:cNvSpPr txBox="1"/>
          <p:nvPr/>
        </p:nvSpPr>
        <p:spPr>
          <a:xfrm>
            <a:off x="412375" y="303475"/>
            <a:ext cx="57753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Encode Sans ExtraBold"/>
                <a:ea typeface="Encode Sans ExtraBold"/>
                <a:cs typeface="Encode Sans ExtraBold"/>
                <a:sym typeface="Encode Sans ExtraBold"/>
              </a:rPr>
              <a:t>Redes Sociales</a:t>
            </a:r>
            <a:endParaRPr b="0" i="0" sz="2400" u="none" cap="none" strike="noStrike">
              <a:solidFill>
                <a:srgbClr val="FFFFFF"/>
              </a:solidFill>
              <a:latin typeface="Encode Sans ExtraBold"/>
              <a:ea typeface="Encode Sans ExtraBold"/>
              <a:cs typeface="Encode Sans ExtraBold"/>
              <a:sym typeface="Encode Sans ExtraBold"/>
            </a:endParaRPr>
          </a:p>
        </p:txBody>
      </p:sp>
      <p:sp>
        <p:nvSpPr>
          <p:cNvPr id="737" name="Google Shape;737;p82"/>
          <p:cNvSpPr/>
          <p:nvPr/>
        </p:nvSpPr>
        <p:spPr>
          <a:xfrm>
            <a:off x="6079875" y="1375700"/>
            <a:ext cx="2549700" cy="13080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82"/>
          <p:cNvSpPr txBox="1"/>
          <p:nvPr/>
        </p:nvSpPr>
        <p:spPr>
          <a:xfrm>
            <a:off x="7132100" y="1427450"/>
            <a:ext cx="1403100" cy="119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900" u="none" cap="none" strike="noStrike">
                <a:solidFill>
                  <a:srgbClr val="71818C"/>
                </a:solidFill>
                <a:highlight>
                  <a:schemeClr val="lt1"/>
                </a:highlight>
                <a:latin typeface="Open Sans"/>
                <a:ea typeface="Open Sans"/>
                <a:cs typeface="Open Sans"/>
                <a:sym typeface="Open Sans"/>
              </a:rPr>
              <a:t>Lorem Ipsum is simply dummy text of the printing and typesetting industry. Lorem Ipsum has been</a:t>
            </a:r>
            <a:endParaRPr b="0" i="0" sz="800" u="none" cap="none" strike="noStrike">
              <a:solidFill>
                <a:srgbClr val="000000"/>
              </a:solidFill>
              <a:latin typeface="Open Sans"/>
              <a:ea typeface="Open Sans"/>
              <a:cs typeface="Open Sans"/>
              <a:sym typeface="Open Sans"/>
            </a:endParaRPr>
          </a:p>
        </p:txBody>
      </p:sp>
      <p:sp>
        <p:nvSpPr>
          <p:cNvPr id="739" name="Google Shape;739;p82"/>
          <p:cNvSpPr/>
          <p:nvPr/>
        </p:nvSpPr>
        <p:spPr>
          <a:xfrm>
            <a:off x="6079875" y="2983950"/>
            <a:ext cx="2549700" cy="13080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82"/>
          <p:cNvSpPr txBox="1"/>
          <p:nvPr/>
        </p:nvSpPr>
        <p:spPr>
          <a:xfrm>
            <a:off x="7132226" y="3035700"/>
            <a:ext cx="1403100" cy="119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900" u="none" cap="none" strike="noStrike">
                <a:solidFill>
                  <a:srgbClr val="71818C"/>
                </a:solidFill>
                <a:highlight>
                  <a:schemeClr val="lt1"/>
                </a:highlight>
                <a:latin typeface="Open Sans"/>
                <a:ea typeface="Open Sans"/>
                <a:cs typeface="Open Sans"/>
                <a:sym typeface="Open Sans"/>
              </a:rPr>
              <a:t>Lorem Ipsum is simply dummy text of the printing and typesetting industry. Lorem Ipsum has been</a:t>
            </a:r>
            <a:endParaRPr b="0" i="0" sz="800" u="none" cap="none" strike="noStrike">
              <a:solidFill>
                <a:srgbClr val="000000"/>
              </a:solidFill>
              <a:latin typeface="Open Sans"/>
              <a:ea typeface="Open Sans"/>
              <a:cs typeface="Open Sans"/>
              <a:sym typeface="Open Sans"/>
            </a:endParaRPr>
          </a:p>
        </p:txBody>
      </p:sp>
      <p:sp>
        <p:nvSpPr>
          <p:cNvPr id="741" name="Google Shape;741;p82"/>
          <p:cNvSpPr/>
          <p:nvPr/>
        </p:nvSpPr>
        <p:spPr>
          <a:xfrm>
            <a:off x="3153425" y="1375700"/>
            <a:ext cx="2517300" cy="13080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82"/>
          <p:cNvSpPr txBox="1"/>
          <p:nvPr/>
        </p:nvSpPr>
        <p:spPr>
          <a:xfrm>
            <a:off x="4174448" y="1427450"/>
            <a:ext cx="1403100" cy="119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highlight>
                  <a:schemeClr val="lt1"/>
                </a:highlight>
                <a:latin typeface="Open Sans"/>
                <a:ea typeface="Open Sans"/>
                <a:cs typeface="Open Sans"/>
                <a:sym typeface="Open Sans"/>
              </a:rPr>
              <a:t>Lorem Ipsum is simply dummy text of the printing and typesetting industry. Lorem Ipsum has been</a:t>
            </a:r>
            <a:r>
              <a:rPr b="0" i="0" lang="en" sz="800" u="none" cap="none" strike="noStrike">
                <a:solidFill>
                  <a:srgbClr val="71818C"/>
                </a:solidFill>
                <a:highlight>
                  <a:schemeClr val="lt1"/>
                </a:highlight>
                <a:latin typeface="Open Sans"/>
                <a:ea typeface="Open Sans"/>
                <a:cs typeface="Open Sans"/>
                <a:sym typeface="Open Sans"/>
              </a:rPr>
              <a:t> </a:t>
            </a:r>
            <a:endParaRPr b="0" i="0" sz="800" u="none" cap="none" strike="noStrike">
              <a:solidFill>
                <a:srgbClr val="000000"/>
              </a:solidFill>
              <a:latin typeface="Open Sans"/>
              <a:ea typeface="Open Sans"/>
              <a:cs typeface="Open Sans"/>
              <a:sym typeface="Open Sans"/>
            </a:endParaRPr>
          </a:p>
        </p:txBody>
      </p:sp>
      <p:sp>
        <p:nvSpPr>
          <p:cNvPr id="743" name="Google Shape;743;p82"/>
          <p:cNvSpPr/>
          <p:nvPr/>
        </p:nvSpPr>
        <p:spPr>
          <a:xfrm>
            <a:off x="3153425" y="2983950"/>
            <a:ext cx="2517300" cy="13080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82"/>
          <p:cNvSpPr txBox="1"/>
          <p:nvPr/>
        </p:nvSpPr>
        <p:spPr>
          <a:xfrm>
            <a:off x="4174473" y="3035700"/>
            <a:ext cx="1403100" cy="119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900" u="none" cap="none" strike="noStrike">
                <a:solidFill>
                  <a:srgbClr val="71818C"/>
                </a:solidFill>
                <a:highlight>
                  <a:schemeClr val="lt1"/>
                </a:highlight>
                <a:latin typeface="Open Sans"/>
                <a:ea typeface="Open Sans"/>
                <a:cs typeface="Open Sans"/>
                <a:sym typeface="Open Sans"/>
              </a:rPr>
              <a:t>Lorem Ipsum is simply dummy text of the printing and typesetting industry. Lorem Ipsum has been</a:t>
            </a:r>
            <a:endParaRPr b="0" i="0" sz="800" u="none" cap="none" strike="noStrike">
              <a:solidFill>
                <a:srgbClr val="000000"/>
              </a:solidFill>
              <a:latin typeface="Open Sans"/>
              <a:ea typeface="Open Sans"/>
              <a:cs typeface="Open Sans"/>
              <a:sym typeface="Open Sans"/>
            </a:endParaRPr>
          </a:p>
        </p:txBody>
      </p:sp>
      <p:sp>
        <p:nvSpPr>
          <p:cNvPr id="745" name="Google Shape;745;p82"/>
          <p:cNvSpPr/>
          <p:nvPr/>
        </p:nvSpPr>
        <p:spPr>
          <a:xfrm>
            <a:off x="571500" y="1372100"/>
            <a:ext cx="2212200" cy="29199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82"/>
          <p:cNvSpPr txBox="1"/>
          <p:nvPr/>
        </p:nvSpPr>
        <p:spPr>
          <a:xfrm>
            <a:off x="700800" y="2008238"/>
            <a:ext cx="1868700" cy="1902000"/>
          </a:xfrm>
          <a:prstGeom prst="rect">
            <a:avLst/>
          </a:prstGeom>
          <a:noFill/>
          <a:ln>
            <a:noFill/>
          </a:ln>
        </p:spPr>
        <p:txBody>
          <a:bodyPr anchorCtr="0" anchor="t"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900"/>
              <a:buFont typeface="Arial"/>
              <a:buNone/>
            </a:pPr>
            <a:r>
              <a:t/>
            </a:r>
            <a:endParaRPr b="0" i="0" sz="900" u="none" cap="none" strike="noStrike">
              <a:solidFill>
                <a:srgbClr val="71818C"/>
              </a:solidFill>
              <a:highlight>
                <a:schemeClr val="lt1"/>
              </a:highlight>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b="0" i="0" lang="en" sz="1000" u="none" cap="none" strike="noStrike">
                <a:solidFill>
                  <a:srgbClr val="71818C"/>
                </a:solidFill>
                <a:highlight>
                  <a:schemeClr val="lt1"/>
                </a:highlight>
                <a:latin typeface="Open Sans"/>
                <a:ea typeface="Open Sans"/>
                <a:cs typeface="Open Sans"/>
                <a:sym typeface="Open Sans"/>
              </a:rPr>
              <a:t>Lorem Ipsum is simply dummy text of the printing and typesetting industry. Lorem Ipsum has been. Lorem Ipsum is simply dummy text of the printing and typesetting industry. Lorem Ipsum has been</a:t>
            </a:r>
            <a:endParaRPr b="0" i="0" sz="1000" u="none" cap="none" strike="noStrike">
              <a:solidFill>
                <a:srgbClr val="000000"/>
              </a:solidFill>
              <a:latin typeface="Open Sans"/>
              <a:ea typeface="Open Sans"/>
              <a:cs typeface="Open Sans"/>
              <a:sym typeface="Open Sans"/>
            </a:endParaRPr>
          </a:p>
        </p:txBody>
      </p:sp>
      <p:sp>
        <p:nvSpPr>
          <p:cNvPr id="747" name="Google Shape;747;p82"/>
          <p:cNvSpPr txBox="1"/>
          <p:nvPr/>
        </p:nvSpPr>
        <p:spPr>
          <a:xfrm>
            <a:off x="571500" y="1380925"/>
            <a:ext cx="2212200" cy="409200"/>
          </a:xfrm>
          <a:prstGeom prst="rect">
            <a:avLst/>
          </a:prstGeom>
          <a:solidFill>
            <a:srgbClr val="FF99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Encode Sans"/>
                <a:ea typeface="Encode Sans"/>
                <a:cs typeface="Encode Sans"/>
                <a:sym typeface="Encode Sans"/>
              </a:rPr>
              <a:t>¿Por qué?</a:t>
            </a:r>
            <a:endParaRPr b="1" i="0" sz="1400" u="none" cap="none" strike="noStrike">
              <a:solidFill>
                <a:srgbClr val="FFFFFF"/>
              </a:solidFill>
              <a:latin typeface="Encode Sans"/>
              <a:ea typeface="Encode Sans"/>
              <a:cs typeface="Encode Sans"/>
              <a:sym typeface="Encode Sans"/>
            </a:endParaRPr>
          </a:p>
        </p:txBody>
      </p:sp>
      <p:pic>
        <p:nvPicPr>
          <p:cNvPr id="748" name="Google Shape;748;p82"/>
          <p:cNvPicPr preferRelativeResize="0"/>
          <p:nvPr/>
        </p:nvPicPr>
        <p:blipFill rotWithShape="1">
          <a:blip r:embed="rId3">
            <a:alphaModFix/>
          </a:blip>
          <a:srcRect b="0" l="0" r="0" t="0"/>
          <a:stretch/>
        </p:blipFill>
        <p:spPr>
          <a:xfrm>
            <a:off x="6350727" y="1730162"/>
            <a:ext cx="591309" cy="591875"/>
          </a:xfrm>
          <a:prstGeom prst="rect">
            <a:avLst/>
          </a:prstGeom>
          <a:noFill/>
          <a:ln>
            <a:noFill/>
          </a:ln>
        </p:spPr>
      </p:pic>
      <p:pic>
        <p:nvPicPr>
          <p:cNvPr id="749" name="Google Shape;749;p82"/>
          <p:cNvPicPr preferRelativeResize="0"/>
          <p:nvPr/>
        </p:nvPicPr>
        <p:blipFill rotWithShape="1">
          <a:blip r:embed="rId4">
            <a:alphaModFix/>
          </a:blip>
          <a:srcRect b="0" l="0" r="0" t="0"/>
          <a:stretch/>
        </p:blipFill>
        <p:spPr>
          <a:xfrm>
            <a:off x="3367075" y="1730437"/>
            <a:ext cx="591300" cy="591300"/>
          </a:xfrm>
          <a:prstGeom prst="rect">
            <a:avLst/>
          </a:prstGeom>
          <a:noFill/>
          <a:ln>
            <a:noFill/>
          </a:ln>
          <a:effectLst>
            <a:outerShdw blurRad="114300" rotWithShape="0" algn="bl" dir="5400000" dist="9525">
              <a:srgbClr val="71818C">
                <a:alpha val="42745"/>
              </a:srgbClr>
            </a:outerShdw>
          </a:effectLst>
        </p:spPr>
      </p:pic>
      <p:pic>
        <p:nvPicPr>
          <p:cNvPr id="750" name="Google Shape;750;p82"/>
          <p:cNvPicPr preferRelativeResize="0"/>
          <p:nvPr/>
        </p:nvPicPr>
        <p:blipFill rotWithShape="1">
          <a:blip r:embed="rId5">
            <a:alphaModFix/>
          </a:blip>
          <a:srcRect b="0" l="0" r="0" t="0"/>
          <a:stretch/>
        </p:blipFill>
        <p:spPr>
          <a:xfrm>
            <a:off x="3410600" y="3253775"/>
            <a:ext cx="591301" cy="591301"/>
          </a:xfrm>
          <a:prstGeom prst="rect">
            <a:avLst/>
          </a:prstGeom>
          <a:noFill/>
          <a:ln>
            <a:noFill/>
          </a:ln>
          <a:effectLst>
            <a:outerShdw blurRad="114300" rotWithShape="0" algn="bl" dir="5400000" dist="9525">
              <a:srgbClr val="71818C">
                <a:alpha val="42745"/>
              </a:srgbClr>
            </a:outerShdw>
          </a:effectLst>
        </p:spPr>
      </p:pic>
      <p:pic>
        <p:nvPicPr>
          <p:cNvPr id="751" name="Google Shape;751;p82"/>
          <p:cNvPicPr preferRelativeResize="0"/>
          <p:nvPr/>
        </p:nvPicPr>
        <p:blipFill rotWithShape="1">
          <a:blip r:embed="rId6">
            <a:alphaModFix/>
          </a:blip>
          <a:srcRect b="0" l="0" r="0" t="0"/>
          <a:stretch/>
        </p:blipFill>
        <p:spPr>
          <a:xfrm>
            <a:off x="6254650" y="3316624"/>
            <a:ext cx="827747" cy="465602"/>
          </a:xfrm>
          <a:prstGeom prst="rect">
            <a:avLst/>
          </a:prstGeom>
          <a:noFill/>
          <a:ln>
            <a:noFill/>
          </a:ln>
        </p:spPr>
      </p:pic>
      <p:sp>
        <p:nvSpPr>
          <p:cNvPr id="752" name="Google Shape;752;p82"/>
          <p:cNvSpPr/>
          <p:nvPr/>
        </p:nvSpPr>
        <p:spPr>
          <a:xfrm>
            <a:off x="4204975" y="402200"/>
            <a:ext cx="3724500" cy="720600"/>
          </a:xfrm>
          <a:prstGeom prst="wedgeRectCallout">
            <a:avLst>
              <a:gd fmla="val -7539" name="adj1"/>
              <a:gd fmla="val 72322" name="adj2"/>
            </a:avLst>
          </a:prstGeom>
          <a:solidFill>
            <a:schemeClr val="dk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900" u="none" cap="none" strike="noStrike">
                <a:solidFill>
                  <a:schemeClr val="lt1"/>
                </a:solidFill>
                <a:latin typeface="Open Sans"/>
                <a:ea typeface="Open Sans"/>
                <a:cs typeface="Open Sans"/>
                <a:sym typeface="Open Sans"/>
              </a:rPr>
              <a:t>Aquí debes explicar por qué tendrás presencia en las redes sociales. Además, debes sustentar porque crear un perfil en cualquiera de las redes sociales. </a:t>
            </a:r>
            <a:r>
              <a:rPr b="0" i="0" lang="en" sz="1000" u="none" cap="none" strike="noStrike">
                <a:solidFill>
                  <a:schemeClr val="dk1"/>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p:txBody>
      </p:sp>
      <p:sp>
        <p:nvSpPr>
          <p:cNvPr id="753" name="Google Shape;753;p82">
            <a:hlinkClick action="ppaction://hlinksldjump" r:id="rId7"/>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754" name="Google Shape;754;p82"/>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pic>
        <p:nvPicPr>
          <p:cNvPr id="759" name="Google Shape;759;p83"/>
          <p:cNvPicPr preferRelativeResize="0"/>
          <p:nvPr/>
        </p:nvPicPr>
        <p:blipFill rotWithShape="1">
          <a:blip r:embed="rId3">
            <a:alphaModFix/>
          </a:blip>
          <a:srcRect b="0" l="0" r="0" t="0"/>
          <a:stretch/>
        </p:blipFill>
        <p:spPr>
          <a:xfrm>
            <a:off x="0" y="0"/>
            <a:ext cx="9148457" cy="5143500"/>
          </a:xfrm>
          <a:prstGeom prst="rect">
            <a:avLst/>
          </a:prstGeom>
          <a:noFill/>
          <a:ln>
            <a:noFill/>
          </a:ln>
        </p:spPr>
      </p:pic>
      <p:sp>
        <p:nvSpPr>
          <p:cNvPr id="760" name="Google Shape;760;p83"/>
          <p:cNvSpPr txBox="1"/>
          <p:nvPr/>
        </p:nvSpPr>
        <p:spPr>
          <a:xfrm>
            <a:off x="177750" y="4781050"/>
            <a:ext cx="787500" cy="16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795B"/>
                </a:solidFill>
                <a:latin typeface="Montserrat"/>
                <a:ea typeface="Montserrat"/>
                <a:cs typeface="Montserrat"/>
                <a:sym typeface="Montserrat"/>
              </a:rPr>
              <a:t>Ir al Índice </a:t>
            </a:r>
            <a:endParaRPr b="0" i="0" sz="900" u="none" cap="none" strike="noStrike">
              <a:solidFill>
                <a:srgbClr val="F3795B"/>
              </a:solidFill>
              <a:latin typeface="Montserrat"/>
              <a:ea typeface="Montserrat"/>
              <a:cs typeface="Montserrat"/>
              <a:sym typeface="Montserrat"/>
            </a:endParaRPr>
          </a:p>
        </p:txBody>
      </p:sp>
      <p:sp>
        <p:nvSpPr>
          <p:cNvPr id="761" name="Google Shape;761;p83"/>
          <p:cNvSpPr/>
          <p:nvPr/>
        </p:nvSpPr>
        <p:spPr>
          <a:xfrm>
            <a:off x="0" y="241975"/>
            <a:ext cx="3569400" cy="532200"/>
          </a:xfrm>
          <a:prstGeom prst="rec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83"/>
          <p:cNvSpPr txBox="1"/>
          <p:nvPr/>
        </p:nvSpPr>
        <p:spPr>
          <a:xfrm>
            <a:off x="412375" y="303475"/>
            <a:ext cx="57753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Encode Sans ExtraBold"/>
                <a:ea typeface="Encode Sans ExtraBold"/>
                <a:cs typeface="Encode Sans ExtraBold"/>
                <a:sym typeface="Encode Sans ExtraBold"/>
              </a:rPr>
              <a:t>Medios pagos</a:t>
            </a:r>
            <a:endParaRPr b="0" i="0" sz="2400" u="none" cap="none" strike="noStrike">
              <a:solidFill>
                <a:srgbClr val="FFFFFF"/>
              </a:solidFill>
              <a:latin typeface="Encode Sans ExtraBold"/>
              <a:ea typeface="Encode Sans ExtraBold"/>
              <a:cs typeface="Encode Sans ExtraBold"/>
              <a:sym typeface="Encode Sans ExtraBold"/>
            </a:endParaRPr>
          </a:p>
        </p:txBody>
      </p:sp>
      <p:sp>
        <p:nvSpPr>
          <p:cNvPr id="763" name="Google Shape;763;p83"/>
          <p:cNvSpPr/>
          <p:nvPr/>
        </p:nvSpPr>
        <p:spPr>
          <a:xfrm>
            <a:off x="6015525" y="1253200"/>
            <a:ext cx="2549700" cy="13080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83"/>
          <p:cNvSpPr txBox="1"/>
          <p:nvPr/>
        </p:nvSpPr>
        <p:spPr>
          <a:xfrm>
            <a:off x="7067750" y="1304950"/>
            <a:ext cx="1403100" cy="119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900" u="none" cap="none" strike="noStrike">
                <a:solidFill>
                  <a:srgbClr val="71818C"/>
                </a:solidFill>
                <a:highlight>
                  <a:schemeClr val="lt1"/>
                </a:highlight>
                <a:latin typeface="Open Sans"/>
                <a:ea typeface="Open Sans"/>
                <a:cs typeface="Open Sans"/>
                <a:sym typeface="Open Sans"/>
              </a:rPr>
              <a:t>Lorem Ipsum is simply dummy text of the printing and typesetting industry. Lorem Ipsum has been</a:t>
            </a:r>
            <a:r>
              <a:rPr b="0" i="0" lang="en" sz="800" u="none" cap="none" strike="noStrike">
                <a:solidFill>
                  <a:srgbClr val="71818C"/>
                </a:solidFill>
                <a:highlight>
                  <a:schemeClr val="lt1"/>
                </a:highlight>
                <a:latin typeface="Open Sans"/>
                <a:ea typeface="Open Sans"/>
                <a:cs typeface="Open Sans"/>
                <a:sym typeface="Open Sans"/>
              </a:rPr>
              <a:t> </a:t>
            </a:r>
            <a:endParaRPr b="0" i="0" sz="800" u="none" cap="none" strike="noStrike">
              <a:solidFill>
                <a:srgbClr val="000000"/>
              </a:solidFill>
              <a:latin typeface="Open Sans"/>
              <a:ea typeface="Open Sans"/>
              <a:cs typeface="Open Sans"/>
              <a:sym typeface="Open Sans"/>
            </a:endParaRPr>
          </a:p>
        </p:txBody>
      </p:sp>
      <p:sp>
        <p:nvSpPr>
          <p:cNvPr id="765" name="Google Shape;765;p83"/>
          <p:cNvSpPr/>
          <p:nvPr/>
        </p:nvSpPr>
        <p:spPr>
          <a:xfrm>
            <a:off x="3089075" y="1253200"/>
            <a:ext cx="2517300" cy="13080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83"/>
          <p:cNvSpPr txBox="1"/>
          <p:nvPr/>
        </p:nvSpPr>
        <p:spPr>
          <a:xfrm>
            <a:off x="4110098" y="1304950"/>
            <a:ext cx="1403100" cy="119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900" u="none" cap="none" strike="noStrike">
                <a:solidFill>
                  <a:srgbClr val="71818C"/>
                </a:solidFill>
                <a:highlight>
                  <a:schemeClr val="lt1"/>
                </a:highlight>
                <a:latin typeface="Open Sans"/>
                <a:ea typeface="Open Sans"/>
                <a:cs typeface="Open Sans"/>
                <a:sym typeface="Open Sans"/>
              </a:rPr>
              <a:t>Lorem Ipsum is simply dummy text of the printing and typesetting industry. Lorem Ipsum has been</a:t>
            </a:r>
            <a:endParaRPr b="0" i="0" sz="800" u="none" cap="none" strike="noStrike">
              <a:solidFill>
                <a:srgbClr val="000000"/>
              </a:solidFill>
              <a:latin typeface="Open Sans"/>
              <a:ea typeface="Open Sans"/>
              <a:cs typeface="Open Sans"/>
              <a:sym typeface="Open Sans"/>
            </a:endParaRPr>
          </a:p>
        </p:txBody>
      </p:sp>
      <p:sp>
        <p:nvSpPr>
          <p:cNvPr id="767" name="Google Shape;767;p83"/>
          <p:cNvSpPr/>
          <p:nvPr/>
        </p:nvSpPr>
        <p:spPr>
          <a:xfrm>
            <a:off x="3089075" y="2861450"/>
            <a:ext cx="2517300" cy="13080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83"/>
          <p:cNvSpPr txBox="1"/>
          <p:nvPr/>
        </p:nvSpPr>
        <p:spPr>
          <a:xfrm>
            <a:off x="4110123" y="2913200"/>
            <a:ext cx="1403100" cy="119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900" u="none" cap="none" strike="noStrike">
                <a:solidFill>
                  <a:srgbClr val="71818C"/>
                </a:solidFill>
                <a:highlight>
                  <a:schemeClr val="lt1"/>
                </a:highlight>
                <a:latin typeface="Open Sans"/>
                <a:ea typeface="Open Sans"/>
                <a:cs typeface="Open Sans"/>
                <a:sym typeface="Open Sans"/>
              </a:rPr>
              <a:t>Lorem Ipsum is simply dummy text of the printing and typesetting industry. Lorem Ipsum has been</a:t>
            </a:r>
            <a:endParaRPr b="0" i="0" sz="800" u="none" cap="none" strike="noStrike">
              <a:solidFill>
                <a:srgbClr val="000000"/>
              </a:solidFill>
              <a:latin typeface="Open Sans"/>
              <a:ea typeface="Open Sans"/>
              <a:cs typeface="Open Sans"/>
              <a:sym typeface="Open Sans"/>
            </a:endParaRPr>
          </a:p>
        </p:txBody>
      </p:sp>
      <p:sp>
        <p:nvSpPr>
          <p:cNvPr id="769" name="Google Shape;769;p83"/>
          <p:cNvSpPr/>
          <p:nvPr/>
        </p:nvSpPr>
        <p:spPr>
          <a:xfrm>
            <a:off x="507150" y="1249600"/>
            <a:ext cx="2212200" cy="29199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83"/>
          <p:cNvSpPr txBox="1"/>
          <p:nvPr/>
        </p:nvSpPr>
        <p:spPr>
          <a:xfrm>
            <a:off x="636450" y="1885738"/>
            <a:ext cx="1868700" cy="1902000"/>
          </a:xfrm>
          <a:prstGeom prst="rect">
            <a:avLst/>
          </a:prstGeom>
          <a:noFill/>
          <a:ln>
            <a:noFill/>
          </a:ln>
        </p:spPr>
        <p:txBody>
          <a:bodyPr anchorCtr="0" anchor="t"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900"/>
              <a:buFont typeface="Arial"/>
              <a:buNone/>
            </a:pPr>
            <a:r>
              <a:t/>
            </a:r>
            <a:endParaRPr b="0" i="0" sz="900" u="none" cap="none" strike="noStrike">
              <a:solidFill>
                <a:srgbClr val="71818C"/>
              </a:solidFill>
              <a:highlight>
                <a:schemeClr val="lt1"/>
              </a:highlight>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1100"/>
              <a:buFont typeface="Arial"/>
              <a:buNone/>
            </a:pPr>
            <a:r>
              <a:rPr b="0" i="0" lang="en" sz="1000" u="none" cap="none" strike="noStrike">
                <a:solidFill>
                  <a:srgbClr val="71818C"/>
                </a:solidFill>
                <a:highlight>
                  <a:schemeClr val="lt1"/>
                </a:highlight>
                <a:latin typeface="Open Sans"/>
                <a:ea typeface="Open Sans"/>
                <a:cs typeface="Open Sans"/>
                <a:sym typeface="Open Sans"/>
              </a:rPr>
              <a:t>Lorem Ipsum is simply dummy text of the printing and typesetting industry. Lorem Ipsum has been. Lorem Ipsum is simply dummy text of the printing and typesetting industry. Lorem Ipsum has been</a:t>
            </a:r>
            <a:endParaRPr b="0" i="0" sz="1200" u="none" cap="none" strike="noStrike">
              <a:solidFill>
                <a:srgbClr val="000000"/>
              </a:solidFill>
              <a:latin typeface="Open Sans"/>
              <a:ea typeface="Open Sans"/>
              <a:cs typeface="Open Sans"/>
              <a:sym typeface="Open Sans"/>
            </a:endParaRPr>
          </a:p>
        </p:txBody>
      </p:sp>
      <p:sp>
        <p:nvSpPr>
          <p:cNvPr id="771" name="Google Shape;771;p83"/>
          <p:cNvSpPr txBox="1"/>
          <p:nvPr/>
        </p:nvSpPr>
        <p:spPr>
          <a:xfrm>
            <a:off x="507150" y="1258425"/>
            <a:ext cx="2212200" cy="409200"/>
          </a:xfrm>
          <a:prstGeom prst="rect">
            <a:avLst/>
          </a:prstGeom>
          <a:solidFill>
            <a:srgbClr val="FF99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1400" u="none" cap="none" strike="noStrike">
                <a:solidFill>
                  <a:schemeClr val="lt1"/>
                </a:solidFill>
                <a:latin typeface="Encode Sans"/>
                <a:ea typeface="Encode Sans"/>
                <a:cs typeface="Encode Sans"/>
                <a:sym typeface="Encode Sans"/>
              </a:rPr>
              <a:t>¿Por qué?</a:t>
            </a:r>
            <a:endParaRPr b="1" i="0" sz="1400" u="none" cap="none" strike="noStrike">
              <a:solidFill>
                <a:srgbClr val="FFFFFF"/>
              </a:solidFill>
              <a:latin typeface="Encode Sans"/>
              <a:ea typeface="Encode Sans"/>
              <a:cs typeface="Encode Sans"/>
              <a:sym typeface="Encode Sans"/>
            </a:endParaRPr>
          </a:p>
        </p:txBody>
      </p:sp>
      <p:pic>
        <p:nvPicPr>
          <p:cNvPr id="772" name="Google Shape;772;p83"/>
          <p:cNvPicPr preferRelativeResize="0"/>
          <p:nvPr/>
        </p:nvPicPr>
        <p:blipFill rotWithShape="1">
          <a:blip r:embed="rId4">
            <a:alphaModFix/>
          </a:blip>
          <a:srcRect b="0" l="0" r="0" t="0"/>
          <a:stretch/>
        </p:blipFill>
        <p:spPr>
          <a:xfrm>
            <a:off x="3122825" y="1678250"/>
            <a:ext cx="1082259" cy="378000"/>
          </a:xfrm>
          <a:prstGeom prst="rect">
            <a:avLst/>
          </a:prstGeom>
          <a:noFill/>
          <a:ln>
            <a:noFill/>
          </a:ln>
        </p:spPr>
      </p:pic>
      <p:pic>
        <p:nvPicPr>
          <p:cNvPr id="773" name="Google Shape;773;p83"/>
          <p:cNvPicPr preferRelativeResize="0"/>
          <p:nvPr/>
        </p:nvPicPr>
        <p:blipFill rotWithShape="1">
          <a:blip r:embed="rId5">
            <a:alphaModFix/>
          </a:blip>
          <a:srcRect b="0" l="0" r="0" t="0"/>
          <a:stretch/>
        </p:blipFill>
        <p:spPr>
          <a:xfrm>
            <a:off x="6131175" y="1782338"/>
            <a:ext cx="877575" cy="202996"/>
          </a:xfrm>
          <a:prstGeom prst="rect">
            <a:avLst/>
          </a:prstGeom>
          <a:noFill/>
          <a:ln>
            <a:noFill/>
          </a:ln>
        </p:spPr>
      </p:pic>
      <p:pic>
        <p:nvPicPr>
          <p:cNvPr id="774" name="Google Shape;774;p83"/>
          <p:cNvPicPr preferRelativeResize="0"/>
          <p:nvPr/>
        </p:nvPicPr>
        <p:blipFill rotWithShape="1">
          <a:blip r:embed="rId6">
            <a:alphaModFix/>
          </a:blip>
          <a:srcRect b="0" l="0" r="0" t="0"/>
          <a:stretch/>
        </p:blipFill>
        <p:spPr>
          <a:xfrm>
            <a:off x="3122825" y="3342980"/>
            <a:ext cx="987275" cy="310445"/>
          </a:xfrm>
          <a:prstGeom prst="rect">
            <a:avLst/>
          </a:prstGeom>
          <a:noFill/>
          <a:ln>
            <a:noFill/>
          </a:ln>
        </p:spPr>
      </p:pic>
      <p:sp>
        <p:nvSpPr>
          <p:cNvPr id="775" name="Google Shape;775;p83"/>
          <p:cNvSpPr/>
          <p:nvPr/>
        </p:nvSpPr>
        <p:spPr>
          <a:xfrm>
            <a:off x="6324450" y="2861450"/>
            <a:ext cx="1637100" cy="1576200"/>
          </a:xfrm>
          <a:prstGeom prst="wedgeRectCallout">
            <a:avLst>
              <a:gd fmla="val -76344" name="adj1"/>
              <a:gd fmla="val -5385" name="adj2"/>
            </a:avLst>
          </a:prstGeom>
          <a:solidFill>
            <a:schemeClr val="dk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000" u="none" cap="none" strike="noStrike">
                <a:solidFill>
                  <a:schemeClr val="lt1"/>
                </a:solidFill>
                <a:latin typeface="Open Sans"/>
                <a:ea typeface="Open Sans"/>
                <a:cs typeface="Open Sans"/>
                <a:sym typeface="Open Sans"/>
              </a:rPr>
              <a:t>Aquí debes explicar por qu</a:t>
            </a:r>
            <a:r>
              <a:rPr lang="en" sz="1000">
                <a:solidFill>
                  <a:schemeClr val="lt1"/>
                </a:solidFill>
                <a:latin typeface="Open Sans"/>
                <a:ea typeface="Open Sans"/>
                <a:cs typeface="Open Sans"/>
                <a:sym typeface="Open Sans"/>
              </a:rPr>
              <a:t>é</a:t>
            </a:r>
            <a:r>
              <a:rPr b="0" i="0" lang="en" sz="1000" u="none" cap="none" strike="noStrike">
                <a:solidFill>
                  <a:schemeClr val="lt1"/>
                </a:solidFill>
                <a:latin typeface="Open Sans"/>
                <a:ea typeface="Open Sans"/>
                <a:cs typeface="Open Sans"/>
                <a:sym typeface="Open Sans"/>
              </a:rPr>
              <a:t> usarás los medios pagos. Además de sustentar porque vas a estar en cada plataforma. </a:t>
            </a:r>
            <a:endParaRPr b="0" i="0" sz="10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83">
            <a:hlinkClick action="ppaction://hlinksldjump" r:id="rId7"/>
          </p:cNvPr>
          <p:cNvSpPr txBox="1"/>
          <p:nvPr/>
        </p:nvSpPr>
        <p:spPr>
          <a:xfrm>
            <a:off x="330150" y="49334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80" name="Shape 780"/>
        <p:cNvGrpSpPr/>
        <p:nvPr/>
      </p:nvGrpSpPr>
      <p:grpSpPr>
        <a:xfrm>
          <a:off x="0" y="0"/>
          <a:ext cx="0" cy="0"/>
          <a:chOff x="0" y="0"/>
          <a:chExt cx="0" cy="0"/>
        </a:xfrm>
      </p:grpSpPr>
      <p:sp>
        <p:nvSpPr>
          <p:cNvPr id="781" name="Google Shape;781;p84"/>
          <p:cNvSpPr txBox="1"/>
          <p:nvPr>
            <p:ph idx="1" type="subTitle"/>
          </p:nvPr>
        </p:nvSpPr>
        <p:spPr>
          <a:xfrm>
            <a:off x="1796125" y="1950000"/>
            <a:ext cx="5694600" cy="124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 sz="3600">
                <a:solidFill>
                  <a:srgbClr val="FFFFFF"/>
                </a:solidFill>
                <a:latin typeface="Encode Sans ExtraBold"/>
                <a:ea typeface="Encode Sans ExtraBold"/>
                <a:cs typeface="Encode Sans ExtraBold"/>
                <a:sym typeface="Encode Sans ExtraBold"/>
              </a:rPr>
              <a:t>Estrategias y Tácticas</a:t>
            </a:r>
            <a:endParaRPr sz="3600">
              <a:latin typeface="Encode Sans ExtraBold"/>
              <a:ea typeface="Encode Sans ExtraBold"/>
              <a:cs typeface="Encode Sans ExtraBold"/>
              <a:sym typeface="Encode Sans ExtraBold"/>
            </a:endParaRPr>
          </a:p>
        </p:txBody>
      </p:sp>
      <p:sp>
        <p:nvSpPr>
          <p:cNvPr id="782" name="Google Shape;782;p84">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783" name="Google Shape;783;p84"/>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85"/>
          <p:cNvSpPr/>
          <p:nvPr/>
        </p:nvSpPr>
        <p:spPr>
          <a:xfrm>
            <a:off x="0" y="241975"/>
            <a:ext cx="8156100" cy="532200"/>
          </a:xfrm>
          <a:prstGeom prst="rec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85"/>
          <p:cNvSpPr txBox="1"/>
          <p:nvPr>
            <p:ph idx="4294967295" type="title"/>
          </p:nvPr>
        </p:nvSpPr>
        <p:spPr>
          <a:xfrm>
            <a:off x="319050" y="293725"/>
            <a:ext cx="8222100" cy="4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lt1"/>
              </a:buClr>
              <a:buSzPts val="2800"/>
              <a:buFont typeface="Roboto"/>
              <a:buNone/>
            </a:pPr>
            <a:r>
              <a:rPr lang="en" sz="2400">
                <a:solidFill>
                  <a:srgbClr val="FFFFFF"/>
                </a:solidFill>
                <a:latin typeface="Encode Sans ExtraBold"/>
                <a:ea typeface="Encode Sans ExtraBold"/>
                <a:cs typeface="Encode Sans ExtraBold"/>
                <a:sym typeface="Encode Sans ExtraBold"/>
              </a:rPr>
              <a:t>Estrategias para lograr los objetivos de Marketing </a:t>
            </a:r>
            <a:endParaRPr sz="2400">
              <a:solidFill>
                <a:srgbClr val="FFFFFF"/>
              </a:solidFill>
              <a:latin typeface="Encode Sans ExtraBold"/>
              <a:ea typeface="Encode Sans ExtraBold"/>
              <a:cs typeface="Encode Sans ExtraBold"/>
              <a:sym typeface="Encode Sans ExtraBold"/>
            </a:endParaRPr>
          </a:p>
        </p:txBody>
      </p:sp>
      <p:sp>
        <p:nvSpPr>
          <p:cNvPr id="790" name="Google Shape;790;p85"/>
          <p:cNvSpPr/>
          <p:nvPr/>
        </p:nvSpPr>
        <p:spPr>
          <a:xfrm>
            <a:off x="214600" y="1951875"/>
            <a:ext cx="2046600" cy="21432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85"/>
          <p:cNvSpPr/>
          <p:nvPr/>
        </p:nvSpPr>
        <p:spPr>
          <a:xfrm>
            <a:off x="214600" y="1198075"/>
            <a:ext cx="2046675" cy="968100"/>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85"/>
          <p:cNvSpPr txBox="1"/>
          <p:nvPr/>
        </p:nvSpPr>
        <p:spPr>
          <a:xfrm>
            <a:off x="460963" y="1426125"/>
            <a:ext cx="1448400" cy="42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Encode Sans"/>
                <a:ea typeface="Encode Sans"/>
                <a:cs typeface="Encode Sans"/>
                <a:sym typeface="Encode Sans"/>
              </a:rPr>
              <a:t>Atraer</a:t>
            </a:r>
            <a:endParaRPr b="1" i="0" sz="1800" u="none" cap="none" strike="noStrike">
              <a:solidFill>
                <a:srgbClr val="FFFFFF"/>
              </a:solidFill>
              <a:latin typeface="Encode Sans"/>
              <a:ea typeface="Encode Sans"/>
              <a:cs typeface="Encode Sans"/>
              <a:sym typeface="Encode Sans"/>
            </a:endParaRPr>
          </a:p>
        </p:txBody>
      </p:sp>
      <p:sp>
        <p:nvSpPr>
          <p:cNvPr id="793" name="Google Shape;793;p85"/>
          <p:cNvSpPr/>
          <p:nvPr/>
        </p:nvSpPr>
        <p:spPr>
          <a:xfrm>
            <a:off x="2437325" y="1896475"/>
            <a:ext cx="2046600" cy="2198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85"/>
          <p:cNvSpPr/>
          <p:nvPr/>
        </p:nvSpPr>
        <p:spPr>
          <a:xfrm>
            <a:off x="2437292" y="1198075"/>
            <a:ext cx="2046675" cy="968100"/>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85"/>
          <p:cNvSpPr txBox="1"/>
          <p:nvPr/>
        </p:nvSpPr>
        <p:spPr>
          <a:xfrm>
            <a:off x="2734638" y="1426125"/>
            <a:ext cx="1448400" cy="42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Encode Sans"/>
                <a:ea typeface="Encode Sans"/>
                <a:cs typeface="Encode Sans"/>
                <a:sym typeface="Encode Sans"/>
              </a:rPr>
              <a:t>Convertir</a:t>
            </a:r>
            <a:endParaRPr b="1" i="0" sz="1800" u="none" cap="none" strike="noStrike">
              <a:solidFill>
                <a:srgbClr val="FFFFFF"/>
              </a:solidFill>
              <a:latin typeface="Encode Sans"/>
              <a:ea typeface="Encode Sans"/>
              <a:cs typeface="Encode Sans"/>
              <a:sym typeface="Encode Sans"/>
            </a:endParaRPr>
          </a:p>
        </p:txBody>
      </p:sp>
      <p:sp>
        <p:nvSpPr>
          <p:cNvPr id="796" name="Google Shape;796;p85"/>
          <p:cNvSpPr/>
          <p:nvPr/>
        </p:nvSpPr>
        <p:spPr>
          <a:xfrm>
            <a:off x="4660000" y="1896475"/>
            <a:ext cx="2046600" cy="2198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85"/>
          <p:cNvSpPr/>
          <p:nvPr/>
        </p:nvSpPr>
        <p:spPr>
          <a:xfrm>
            <a:off x="6882700" y="1896475"/>
            <a:ext cx="2046600" cy="2198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85"/>
          <p:cNvSpPr/>
          <p:nvPr/>
        </p:nvSpPr>
        <p:spPr>
          <a:xfrm>
            <a:off x="4660009" y="1198075"/>
            <a:ext cx="2046675" cy="968100"/>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85"/>
          <p:cNvSpPr txBox="1"/>
          <p:nvPr/>
        </p:nvSpPr>
        <p:spPr>
          <a:xfrm>
            <a:off x="4855125" y="1426125"/>
            <a:ext cx="1622700" cy="42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Encode Sans"/>
                <a:ea typeface="Encode Sans"/>
                <a:cs typeface="Encode Sans"/>
                <a:sym typeface="Encode Sans"/>
              </a:rPr>
              <a:t>Relacionarse</a:t>
            </a:r>
            <a:endParaRPr b="1" i="0" sz="1800" u="none" cap="none" strike="noStrike">
              <a:solidFill>
                <a:srgbClr val="FFFFFF"/>
              </a:solidFill>
              <a:latin typeface="Encode Sans"/>
              <a:ea typeface="Encode Sans"/>
              <a:cs typeface="Encode Sans"/>
              <a:sym typeface="Encode Sans"/>
            </a:endParaRPr>
          </a:p>
        </p:txBody>
      </p:sp>
      <p:sp>
        <p:nvSpPr>
          <p:cNvPr id="800" name="Google Shape;800;p85"/>
          <p:cNvSpPr/>
          <p:nvPr/>
        </p:nvSpPr>
        <p:spPr>
          <a:xfrm>
            <a:off x="6882725" y="1198075"/>
            <a:ext cx="2046675" cy="968100"/>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85"/>
          <p:cNvSpPr txBox="1"/>
          <p:nvPr/>
        </p:nvSpPr>
        <p:spPr>
          <a:xfrm>
            <a:off x="7129088" y="1426125"/>
            <a:ext cx="1448400" cy="42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Encode Sans"/>
                <a:ea typeface="Encode Sans"/>
                <a:cs typeface="Encode Sans"/>
                <a:sym typeface="Encode Sans"/>
              </a:rPr>
              <a:t>Vender</a:t>
            </a:r>
            <a:endParaRPr b="1" i="0" sz="1800" u="none" cap="none" strike="noStrike">
              <a:solidFill>
                <a:srgbClr val="FFFFFF"/>
              </a:solidFill>
              <a:latin typeface="Encode Sans"/>
              <a:ea typeface="Encode Sans"/>
              <a:cs typeface="Encode Sans"/>
              <a:sym typeface="Encode Sans"/>
            </a:endParaRPr>
          </a:p>
        </p:txBody>
      </p:sp>
      <p:sp>
        <p:nvSpPr>
          <p:cNvPr id="802" name="Google Shape;802;p85"/>
          <p:cNvSpPr txBox="1"/>
          <p:nvPr/>
        </p:nvSpPr>
        <p:spPr>
          <a:xfrm>
            <a:off x="258025" y="2284150"/>
            <a:ext cx="1854300" cy="1574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Estrategia de SEO</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Estrategia de </a:t>
            </a:r>
            <a:r>
              <a:rPr lang="en" sz="900">
                <a:solidFill>
                  <a:srgbClr val="71818C"/>
                </a:solidFill>
                <a:latin typeface="Open Sans"/>
                <a:ea typeface="Open Sans"/>
                <a:cs typeface="Open Sans"/>
                <a:sym typeface="Open Sans"/>
              </a:rPr>
              <a:t>blogging</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Estrategia de redes sociales</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Estrategia de medios pagos</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 Estrategia web</a:t>
            </a:r>
            <a:endParaRPr sz="900">
              <a:solidFill>
                <a:srgbClr val="71818C"/>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p:txBody>
      </p:sp>
      <p:sp>
        <p:nvSpPr>
          <p:cNvPr id="803" name="Google Shape;803;p85"/>
          <p:cNvSpPr txBox="1"/>
          <p:nvPr/>
        </p:nvSpPr>
        <p:spPr>
          <a:xfrm>
            <a:off x="2508050" y="2284025"/>
            <a:ext cx="1900800" cy="1574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a:t>
            </a:r>
            <a:r>
              <a:rPr lang="en" sz="900">
                <a:solidFill>
                  <a:srgbClr val="71818C"/>
                </a:solidFill>
                <a:latin typeface="Open Sans"/>
                <a:ea typeface="Open Sans"/>
                <a:cs typeface="Open Sans"/>
                <a:sym typeface="Open Sans"/>
              </a:rPr>
              <a:t>Contenidos descargables</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Estrategias de captación</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a:t>
            </a:r>
            <a:r>
              <a:rPr lang="en" sz="900">
                <a:solidFill>
                  <a:srgbClr val="71818C"/>
                </a:solidFill>
                <a:latin typeface="Open Sans"/>
                <a:ea typeface="Open Sans"/>
                <a:cs typeface="Open Sans"/>
                <a:sym typeface="Open Sans"/>
              </a:rPr>
              <a:t>Caminos de conversión</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 Anuncios pagos</a:t>
            </a:r>
            <a:endParaRPr sz="900">
              <a:solidFill>
                <a:srgbClr val="71818C"/>
              </a:solidFill>
              <a:latin typeface="Open Sans"/>
              <a:ea typeface="Open Sans"/>
              <a:cs typeface="Open Sans"/>
              <a:sym typeface="Open Sans"/>
            </a:endParaRPr>
          </a:p>
        </p:txBody>
      </p:sp>
      <p:sp>
        <p:nvSpPr>
          <p:cNvPr id="804" name="Google Shape;804;p85"/>
          <p:cNvSpPr txBox="1"/>
          <p:nvPr/>
        </p:nvSpPr>
        <p:spPr>
          <a:xfrm>
            <a:off x="4734750" y="2284150"/>
            <a:ext cx="1900800" cy="162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a:t>
            </a:r>
            <a:r>
              <a:rPr lang="en" sz="900">
                <a:solidFill>
                  <a:srgbClr val="71818C"/>
                </a:solidFill>
                <a:latin typeface="Open Sans"/>
                <a:ea typeface="Open Sans"/>
                <a:cs typeface="Open Sans"/>
                <a:sym typeface="Open Sans"/>
              </a:rPr>
              <a:t>Marketing conversacional</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Estrategia de email marketing</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 </a:t>
            </a:r>
            <a:r>
              <a:rPr lang="en" sz="900">
                <a:solidFill>
                  <a:srgbClr val="71818C"/>
                </a:solidFill>
                <a:latin typeface="Open Sans"/>
                <a:ea typeface="Open Sans"/>
                <a:cs typeface="Open Sans"/>
                <a:sym typeface="Open Sans"/>
              </a:rPr>
              <a:t>Nutrición de leads</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Automatización de marketing</a:t>
            </a:r>
            <a:endParaRPr sz="900">
              <a:solidFill>
                <a:srgbClr val="71818C"/>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p:txBody>
      </p:sp>
      <p:sp>
        <p:nvSpPr>
          <p:cNvPr id="805" name="Google Shape;805;p85"/>
          <p:cNvSpPr txBox="1"/>
          <p:nvPr/>
        </p:nvSpPr>
        <p:spPr>
          <a:xfrm>
            <a:off x="6957750" y="2258225"/>
            <a:ext cx="1900800" cy="162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a:t>
            </a:r>
            <a:r>
              <a:rPr lang="en" sz="900">
                <a:solidFill>
                  <a:srgbClr val="71818C"/>
                </a:solidFill>
                <a:latin typeface="Open Sans"/>
                <a:ea typeface="Open Sans"/>
                <a:cs typeface="Open Sans"/>
                <a:sym typeface="Open Sans"/>
              </a:rPr>
              <a:t>Inbound Sales</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Automatización de </a:t>
            </a:r>
            <a:r>
              <a:rPr lang="en" sz="900">
                <a:solidFill>
                  <a:srgbClr val="71818C"/>
                </a:solidFill>
                <a:latin typeface="Open Sans"/>
                <a:ea typeface="Open Sans"/>
                <a:cs typeface="Open Sans"/>
                <a:sym typeface="Open Sans"/>
              </a:rPr>
              <a:t>ventas</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 Proceso de ventas</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CRM</a:t>
            </a:r>
            <a:endParaRPr b="0" i="0" sz="900" u="none" cap="none" strike="noStrike">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p:txBody>
      </p:sp>
      <p:sp>
        <p:nvSpPr>
          <p:cNvPr id="806" name="Google Shape;806;p85">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807" name="Google Shape;807;p85"/>
          <p:cNvSpPr/>
          <p:nvPr/>
        </p:nvSpPr>
        <p:spPr>
          <a:xfrm rot="5400000">
            <a:off x="5091250" y="1623700"/>
            <a:ext cx="495900" cy="6156000"/>
          </a:xfrm>
          <a:prstGeom prst="wedgeRectCallout">
            <a:avLst>
              <a:gd fmla="val -110930" name="adj1"/>
              <a:gd fmla="val -245" name="adj2"/>
            </a:avLst>
          </a:prstGeom>
          <a:solidFill>
            <a:schemeClr val="dk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85"/>
          <p:cNvSpPr txBox="1"/>
          <p:nvPr/>
        </p:nvSpPr>
        <p:spPr>
          <a:xfrm>
            <a:off x="2305625" y="4487350"/>
            <a:ext cx="58974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1000">
                <a:solidFill>
                  <a:schemeClr val="lt1"/>
                </a:solidFill>
                <a:latin typeface="Open Sans"/>
                <a:ea typeface="Open Sans"/>
                <a:cs typeface="Open Sans"/>
                <a:sym typeface="Open Sans"/>
              </a:rPr>
              <a:t>Este conjunto de </a:t>
            </a:r>
            <a:r>
              <a:rPr lang="en" sz="1000">
                <a:solidFill>
                  <a:schemeClr val="lt1"/>
                </a:solidFill>
                <a:latin typeface="Open Sans"/>
                <a:ea typeface="Open Sans"/>
                <a:cs typeface="Open Sans"/>
                <a:sym typeface="Open Sans"/>
              </a:rPr>
              <a:t>estrategias</a:t>
            </a:r>
            <a:r>
              <a:rPr lang="en" sz="1000">
                <a:solidFill>
                  <a:schemeClr val="lt1"/>
                </a:solidFill>
                <a:latin typeface="Open Sans"/>
                <a:ea typeface="Open Sans"/>
                <a:cs typeface="Open Sans"/>
                <a:sym typeface="Open Sans"/>
              </a:rPr>
              <a:t> se basa en la metodología inbound, si no sabes qué es y cómo implementarla, te dejo esta completa guía </a:t>
            </a:r>
            <a:r>
              <a:rPr lang="en" sz="1000" u="sng">
                <a:solidFill>
                  <a:srgbClr val="FF9900"/>
                </a:solidFill>
                <a:latin typeface="Open Sans"/>
                <a:ea typeface="Open Sans"/>
                <a:cs typeface="Open Sans"/>
                <a:sym typeface="Open Sans"/>
                <a:hlinkClick r:id="rId4">
                  <a:extLst>
                    <a:ext uri="{A12FA001-AC4F-418D-AE19-62706E023703}">
                      <ahyp:hlinkClr val="tx"/>
                    </a:ext>
                  </a:extLst>
                </a:hlinkClick>
              </a:rPr>
              <a:t>click aquí</a:t>
            </a:r>
            <a:endParaRPr b="0" i="0" sz="1400" u="sng" cap="none" strike="noStrike">
              <a:solidFill>
                <a:srgbClr val="FF9900"/>
              </a:solidFill>
              <a:latin typeface="Arial"/>
              <a:ea typeface="Arial"/>
              <a:cs typeface="Arial"/>
              <a:sym typeface="Arial"/>
            </a:endParaRPr>
          </a:p>
        </p:txBody>
      </p:sp>
      <p:sp>
        <p:nvSpPr>
          <p:cNvPr id="809" name="Google Shape;809;p85"/>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99" name="Shape 299"/>
        <p:cNvGrpSpPr/>
        <p:nvPr/>
      </p:nvGrpSpPr>
      <p:grpSpPr>
        <a:xfrm>
          <a:off x="0" y="0"/>
          <a:ext cx="0" cy="0"/>
          <a:chOff x="0" y="0"/>
          <a:chExt cx="0" cy="0"/>
        </a:xfrm>
      </p:grpSpPr>
      <p:sp>
        <p:nvSpPr>
          <p:cNvPr id="300" name="Google Shape;300;p59"/>
          <p:cNvSpPr txBox="1"/>
          <p:nvPr>
            <p:ph idx="4294967295" type="subTitle"/>
          </p:nvPr>
        </p:nvSpPr>
        <p:spPr>
          <a:xfrm>
            <a:off x="1233150" y="1950000"/>
            <a:ext cx="6677700" cy="12435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100"/>
              <a:buFont typeface="Arial"/>
              <a:buNone/>
            </a:pPr>
            <a:r>
              <a:rPr b="0" i="0" lang="en" sz="3600" u="none" cap="none" strike="noStrike">
                <a:solidFill>
                  <a:srgbClr val="FFFFFF"/>
                </a:solidFill>
                <a:latin typeface="Encode Sans ExtraBold"/>
                <a:ea typeface="Encode Sans ExtraBold"/>
                <a:cs typeface="Encode Sans ExtraBold"/>
                <a:sym typeface="Encode Sans ExtraBold"/>
              </a:rPr>
              <a:t>Descripción de tu Empresa</a:t>
            </a:r>
            <a:endParaRPr b="0" i="0" sz="3600" u="none" cap="none" strike="noStrike">
              <a:solidFill>
                <a:srgbClr val="FFFFFF"/>
              </a:solidFill>
              <a:latin typeface="Encode Sans ExtraBold"/>
              <a:ea typeface="Encode Sans ExtraBold"/>
              <a:cs typeface="Encode Sans ExtraBold"/>
              <a:sym typeface="Encode Sans ExtraBold"/>
            </a:endParaRPr>
          </a:p>
        </p:txBody>
      </p:sp>
      <p:sp>
        <p:nvSpPr>
          <p:cNvPr id="301" name="Google Shape;301;p59"/>
          <p:cNvSpPr txBox="1"/>
          <p:nvPr>
            <p:ph idx="4294967295"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1100"/>
              <a:buFont typeface="Arial"/>
              <a:buNone/>
            </a:pPr>
            <a:r>
              <a:rPr b="0" i="0" lang="en" sz="700" u="none" cap="none" strike="noStrike">
                <a:solidFill>
                  <a:schemeClr val="lt1"/>
                </a:solidFill>
                <a:latin typeface="Encode Sans SemiBold"/>
                <a:ea typeface="Encode Sans SemiBold"/>
                <a:cs typeface="Encode Sans SemiBold"/>
                <a:sym typeface="Encode Sans SemiBold"/>
              </a:rPr>
              <a:t>Plan Anual de Marketing DIgital  20</a:t>
            </a:r>
            <a:r>
              <a:rPr lang="en" sz="700">
                <a:solidFill>
                  <a:schemeClr val="lt1"/>
                </a:solidFill>
                <a:latin typeface="Encode Sans SemiBold"/>
                <a:ea typeface="Encode Sans SemiBold"/>
                <a:cs typeface="Encode Sans SemiBold"/>
                <a:sym typeface="Encode Sans SemiBold"/>
              </a:rPr>
              <a:t>23</a:t>
            </a:r>
            <a:endParaRPr b="0" i="0" sz="700" u="none" cap="none" strike="noStrike">
              <a:solidFill>
                <a:schemeClr val="lt1"/>
              </a:solidFill>
              <a:latin typeface="Encode Sans SemiBold"/>
              <a:ea typeface="Encode Sans SemiBold"/>
              <a:cs typeface="Encode Sans SemiBold"/>
              <a:sym typeface="Encode Sans SemiBold"/>
            </a:endParaRPr>
          </a:p>
        </p:txBody>
      </p:sp>
      <p:sp>
        <p:nvSpPr>
          <p:cNvPr id="302" name="Google Shape;302;p59">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86"/>
          <p:cNvSpPr/>
          <p:nvPr/>
        </p:nvSpPr>
        <p:spPr>
          <a:xfrm>
            <a:off x="0" y="241975"/>
            <a:ext cx="8072700" cy="532200"/>
          </a:xfrm>
          <a:prstGeom prst="rec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86"/>
          <p:cNvSpPr txBox="1"/>
          <p:nvPr>
            <p:ph idx="4294967295" type="title"/>
          </p:nvPr>
        </p:nvSpPr>
        <p:spPr>
          <a:xfrm>
            <a:off x="228825" y="293725"/>
            <a:ext cx="8222100" cy="4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lt1"/>
              </a:buClr>
              <a:buSzPts val="2800"/>
              <a:buFont typeface="Roboto"/>
              <a:buNone/>
            </a:pPr>
            <a:r>
              <a:rPr lang="en" sz="2400">
                <a:solidFill>
                  <a:srgbClr val="FFFFFF"/>
                </a:solidFill>
                <a:latin typeface="Montserrat ExtraBold"/>
                <a:ea typeface="Montserrat ExtraBold"/>
                <a:cs typeface="Montserrat ExtraBold"/>
                <a:sym typeface="Montserrat ExtraBold"/>
              </a:rPr>
              <a:t>Tácticas para lograr los objetivos de Marketing</a:t>
            </a:r>
            <a:endParaRPr sz="2400">
              <a:solidFill>
                <a:srgbClr val="FFFFFF"/>
              </a:solidFill>
              <a:latin typeface="Montserrat ExtraBold"/>
              <a:ea typeface="Montserrat ExtraBold"/>
              <a:cs typeface="Montserrat ExtraBold"/>
              <a:sym typeface="Montserrat ExtraBold"/>
            </a:endParaRPr>
          </a:p>
        </p:txBody>
      </p:sp>
      <p:sp>
        <p:nvSpPr>
          <p:cNvPr id="816" name="Google Shape;816;p86"/>
          <p:cNvSpPr txBox="1"/>
          <p:nvPr/>
        </p:nvSpPr>
        <p:spPr>
          <a:xfrm>
            <a:off x="1833275" y="1931575"/>
            <a:ext cx="3761100" cy="767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Montserrat"/>
                <a:ea typeface="Montserrat"/>
                <a:cs typeface="Montserrat"/>
                <a:sym typeface="Montserrat"/>
              </a:rPr>
              <a:t>-</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Montserrat"/>
                <a:ea typeface="Montserrat"/>
                <a:cs typeface="Montserrat"/>
                <a:sym typeface="Montserrat"/>
              </a:rPr>
              <a:t>-</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Montserrat"/>
                <a:ea typeface="Montserrat"/>
                <a:cs typeface="Montserrat"/>
                <a:sym typeface="Montserrat"/>
              </a:rPr>
              <a:t>-</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Montserrat"/>
                <a:ea typeface="Montserrat"/>
                <a:cs typeface="Montserrat"/>
                <a:sym typeface="Montserrat"/>
              </a:rPr>
              <a:t>-</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Montserrat"/>
              <a:ea typeface="Montserrat"/>
              <a:cs typeface="Montserrat"/>
              <a:sym typeface="Montserrat"/>
            </a:endParaRPr>
          </a:p>
        </p:txBody>
      </p:sp>
      <p:sp>
        <p:nvSpPr>
          <p:cNvPr id="817" name="Google Shape;817;p86"/>
          <p:cNvSpPr txBox="1"/>
          <p:nvPr/>
        </p:nvSpPr>
        <p:spPr>
          <a:xfrm>
            <a:off x="1803700" y="3826100"/>
            <a:ext cx="2408700" cy="710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Montserrat"/>
                <a:ea typeface="Montserrat"/>
                <a:cs typeface="Montserrat"/>
                <a:sym typeface="Montserrat"/>
              </a:rPr>
              <a:t>-</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Montserrat"/>
                <a:ea typeface="Montserrat"/>
                <a:cs typeface="Montserrat"/>
                <a:sym typeface="Montserrat"/>
              </a:rPr>
              <a:t>-</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Montserrat"/>
                <a:ea typeface="Montserrat"/>
                <a:cs typeface="Montserrat"/>
                <a:sym typeface="Montserrat"/>
              </a:rPr>
              <a:t>-</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Montserrat"/>
                <a:ea typeface="Montserrat"/>
                <a:cs typeface="Montserrat"/>
                <a:sym typeface="Montserrat"/>
              </a:rPr>
              <a:t>-</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Montserrat"/>
              <a:ea typeface="Montserrat"/>
              <a:cs typeface="Montserrat"/>
              <a:sym typeface="Montserrat"/>
            </a:endParaRPr>
          </a:p>
        </p:txBody>
      </p:sp>
      <p:sp>
        <p:nvSpPr>
          <p:cNvPr id="818" name="Google Shape;818;p86"/>
          <p:cNvSpPr/>
          <p:nvPr/>
        </p:nvSpPr>
        <p:spPr>
          <a:xfrm>
            <a:off x="0" y="1995167"/>
            <a:ext cx="1714500" cy="649200"/>
          </a:xfrm>
          <a:prstGeom prst="homePlate">
            <a:avLst>
              <a:gd fmla="val 50000" name="adj"/>
            </a:avLst>
          </a:prstGeom>
          <a:solidFill>
            <a:srgbClr val="FF9900"/>
          </a:solidFill>
          <a:ln>
            <a:noFill/>
          </a:ln>
        </p:spPr>
        <p:txBody>
          <a:bodyPr anchorCtr="0" anchor="ctr" bIns="91425" lIns="91425" spcFirstLastPara="1" rIns="91425" wrap="square" tIns="91425">
            <a:noAutofit/>
          </a:bodyPr>
          <a:lstStyle/>
          <a:p>
            <a:pPr indent="0" lvl="0" marL="91440" marR="0" rtl="0" algn="l">
              <a:lnSpc>
                <a:spcPct val="100000"/>
              </a:lnSpc>
              <a:spcBef>
                <a:spcPts val="0"/>
              </a:spcBef>
              <a:spcAft>
                <a:spcPts val="0"/>
              </a:spcAft>
              <a:buClr>
                <a:srgbClr val="000000"/>
              </a:buClr>
              <a:buSzPts val="1100"/>
              <a:buFont typeface="Arial"/>
              <a:buNone/>
            </a:pPr>
            <a:r>
              <a:rPr b="1" i="0" lang="en" sz="1200" u="none" cap="none" strike="noStrike">
                <a:solidFill>
                  <a:srgbClr val="FFFFFF"/>
                </a:solidFill>
                <a:latin typeface="Encode Sans"/>
                <a:ea typeface="Encode Sans"/>
                <a:cs typeface="Encode Sans"/>
                <a:sym typeface="Encode Sans"/>
              </a:rPr>
              <a:t>Conversión</a:t>
            </a:r>
            <a:endParaRPr b="0" i="0" sz="1200" u="none" cap="none" strike="noStrike">
              <a:solidFill>
                <a:srgbClr val="FFFFFF"/>
              </a:solidFill>
              <a:latin typeface="Encode Sans"/>
              <a:ea typeface="Encode Sans"/>
              <a:cs typeface="Encode Sans"/>
              <a:sym typeface="Encode Sans"/>
            </a:endParaRPr>
          </a:p>
        </p:txBody>
      </p:sp>
      <p:sp>
        <p:nvSpPr>
          <p:cNvPr id="819" name="Google Shape;819;p86"/>
          <p:cNvSpPr/>
          <p:nvPr/>
        </p:nvSpPr>
        <p:spPr>
          <a:xfrm>
            <a:off x="0" y="3856700"/>
            <a:ext cx="1714500" cy="649200"/>
          </a:xfrm>
          <a:prstGeom prst="homePlate">
            <a:avLst>
              <a:gd fmla="val 50000" name="adj"/>
            </a:avLst>
          </a:prstGeom>
          <a:solidFill>
            <a:srgbClr val="FF9900"/>
          </a:solidFill>
          <a:ln>
            <a:noFill/>
          </a:ln>
        </p:spPr>
        <p:txBody>
          <a:bodyPr anchorCtr="0" anchor="ctr" bIns="91425" lIns="91425" spcFirstLastPara="1" rIns="91425" wrap="square" tIns="91425">
            <a:noAutofit/>
          </a:bodyPr>
          <a:lstStyle/>
          <a:p>
            <a:pPr indent="0" lvl="0" marL="91440" marR="0" rtl="0" algn="l">
              <a:lnSpc>
                <a:spcPct val="100000"/>
              </a:lnSpc>
              <a:spcBef>
                <a:spcPts val="0"/>
              </a:spcBef>
              <a:spcAft>
                <a:spcPts val="0"/>
              </a:spcAft>
              <a:buClr>
                <a:srgbClr val="000000"/>
              </a:buClr>
              <a:buSzPts val="1100"/>
              <a:buFont typeface="Arial"/>
              <a:buNone/>
            </a:pPr>
            <a:r>
              <a:rPr b="1" i="0" lang="en" sz="1200" u="none" cap="none" strike="noStrike">
                <a:solidFill>
                  <a:srgbClr val="FFFFFF"/>
                </a:solidFill>
                <a:latin typeface="Encode Sans"/>
                <a:ea typeface="Encode Sans"/>
                <a:cs typeface="Encode Sans"/>
                <a:sym typeface="Encode Sans"/>
              </a:rPr>
              <a:t>Cierre</a:t>
            </a:r>
            <a:endParaRPr b="0" i="0" sz="1200" u="none" cap="none" strike="noStrike">
              <a:solidFill>
                <a:srgbClr val="FFFFFF"/>
              </a:solidFill>
              <a:latin typeface="Encode Sans"/>
              <a:ea typeface="Encode Sans"/>
              <a:cs typeface="Encode Sans"/>
              <a:sym typeface="Encode Sans"/>
            </a:endParaRPr>
          </a:p>
        </p:txBody>
      </p:sp>
      <p:sp>
        <p:nvSpPr>
          <p:cNvPr id="820" name="Google Shape;820;p86"/>
          <p:cNvSpPr/>
          <p:nvPr/>
        </p:nvSpPr>
        <p:spPr>
          <a:xfrm>
            <a:off x="0" y="1064400"/>
            <a:ext cx="1714500" cy="649200"/>
          </a:xfrm>
          <a:prstGeom prst="homePlate">
            <a:avLst>
              <a:gd fmla="val 50000" name="adj"/>
            </a:avLst>
          </a:prstGeom>
          <a:solidFill>
            <a:srgbClr val="FF9900"/>
          </a:solidFill>
          <a:ln>
            <a:noFill/>
          </a:ln>
        </p:spPr>
        <p:txBody>
          <a:bodyPr anchorCtr="0" anchor="ctr" bIns="91425" lIns="91425" spcFirstLastPara="1" rIns="91425" wrap="square" tIns="91425">
            <a:noAutofit/>
          </a:bodyPr>
          <a:lstStyle/>
          <a:p>
            <a:pPr indent="0" lvl="0" marL="91440" marR="0" rtl="0" algn="l">
              <a:lnSpc>
                <a:spcPct val="100000"/>
              </a:lnSpc>
              <a:spcBef>
                <a:spcPts val="0"/>
              </a:spcBef>
              <a:spcAft>
                <a:spcPts val="0"/>
              </a:spcAft>
              <a:buClr>
                <a:srgbClr val="000000"/>
              </a:buClr>
              <a:buSzPts val="1100"/>
              <a:buFont typeface="Arial"/>
              <a:buNone/>
            </a:pPr>
            <a:r>
              <a:rPr b="1" i="0" lang="en" sz="1200" u="none" cap="none" strike="noStrike">
                <a:solidFill>
                  <a:srgbClr val="FFFFFF"/>
                </a:solidFill>
                <a:latin typeface="Encode Sans"/>
                <a:ea typeface="Encode Sans"/>
                <a:cs typeface="Encode Sans"/>
                <a:sym typeface="Encode Sans"/>
              </a:rPr>
              <a:t>Atracción</a:t>
            </a:r>
            <a:endParaRPr b="0" i="0" sz="1200" u="none" cap="none" strike="noStrike">
              <a:solidFill>
                <a:srgbClr val="FFFFFF"/>
              </a:solidFill>
              <a:latin typeface="Encode Sans"/>
              <a:ea typeface="Encode Sans"/>
              <a:cs typeface="Encode Sans"/>
              <a:sym typeface="Encode Sans"/>
            </a:endParaRPr>
          </a:p>
        </p:txBody>
      </p:sp>
      <p:sp>
        <p:nvSpPr>
          <p:cNvPr id="821" name="Google Shape;821;p86"/>
          <p:cNvSpPr txBox="1"/>
          <p:nvPr/>
        </p:nvSpPr>
        <p:spPr>
          <a:xfrm>
            <a:off x="1833275" y="2881575"/>
            <a:ext cx="3967800" cy="91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Montserrat"/>
                <a:ea typeface="Montserrat"/>
                <a:cs typeface="Montserrat"/>
                <a:sym typeface="Montserrat"/>
              </a:rPr>
              <a:t>-</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Montserrat"/>
                <a:ea typeface="Montserrat"/>
                <a:cs typeface="Montserrat"/>
                <a:sym typeface="Montserrat"/>
              </a:rPr>
              <a:t>-</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Montserrat"/>
                <a:ea typeface="Montserrat"/>
                <a:cs typeface="Montserrat"/>
                <a:sym typeface="Montserrat"/>
              </a:rPr>
              <a:t>-</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Montserrat"/>
                <a:ea typeface="Montserrat"/>
                <a:cs typeface="Montserrat"/>
                <a:sym typeface="Montserrat"/>
              </a:rPr>
              <a:t>-</a:t>
            </a:r>
            <a:endParaRPr b="0" i="0" sz="900" u="none" cap="none" strike="noStrike">
              <a:solidFill>
                <a:srgbClr val="71818C"/>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Montserrat"/>
              <a:ea typeface="Montserrat"/>
              <a:cs typeface="Montserrat"/>
              <a:sym typeface="Montserrat"/>
            </a:endParaRPr>
          </a:p>
        </p:txBody>
      </p:sp>
      <p:sp>
        <p:nvSpPr>
          <p:cNvPr id="822" name="Google Shape;822;p86"/>
          <p:cNvSpPr/>
          <p:nvPr/>
        </p:nvSpPr>
        <p:spPr>
          <a:xfrm>
            <a:off x="0" y="2925933"/>
            <a:ext cx="1714500" cy="649200"/>
          </a:xfrm>
          <a:prstGeom prst="homePlate">
            <a:avLst>
              <a:gd fmla="val 50000" name="adj"/>
            </a:avLst>
          </a:prstGeom>
          <a:solidFill>
            <a:srgbClr val="FF9900"/>
          </a:solidFill>
          <a:ln>
            <a:noFill/>
          </a:ln>
        </p:spPr>
        <p:txBody>
          <a:bodyPr anchorCtr="0" anchor="ctr" bIns="91425" lIns="91425" spcFirstLastPara="1" rIns="91425" wrap="square" tIns="91425">
            <a:noAutofit/>
          </a:bodyPr>
          <a:lstStyle/>
          <a:p>
            <a:pPr indent="0" lvl="0" marL="91440" marR="0" rtl="0" algn="l">
              <a:lnSpc>
                <a:spcPct val="100000"/>
              </a:lnSpc>
              <a:spcBef>
                <a:spcPts val="0"/>
              </a:spcBef>
              <a:spcAft>
                <a:spcPts val="0"/>
              </a:spcAft>
              <a:buClr>
                <a:srgbClr val="000000"/>
              </a:buClr>
              <a:buSzPts val="1100"/>
              <a:buFont typeface="Arial"/>
              <a:buNone/>
            </a:pPr>
            <a:r>
              <a:rPr b="1" i="0" lang="en" sz="1200" u="none" cap="none" strike="noStrike">
                <a:solidFill>
                  <a:srgbClr val="FFFFFF"/>
                </a:solidFill>
                <a:latin typeface="Encode Sans"/>
                <a:ea typeface="Encode Sans"/>
                <a:cs typeface="Encode Sans"/>
                <a:sym typeface="Encode Sans"/>
              </a:rPr>
              <a:t>Relacionamiento</a:t>
            </a:r>
            <a:endParaRPr b="0" i="0" sz="1200" u="none" cap="none" strike="noStrike">
              <a:solidFill>
                <a:srgbClr val="FFFFFF"/>
              </a:solidFill>
              <a:latin typeface="Encode Sans"/>
              <a:ea typeface="Encode Sans"/>
              <a:cs typeface="Encode Sans"/>
              <a:sym typeface="Encode Sans"/>
            </a:endParaRPr>
          </a:p>
        </p:txBody>
      </p:sp>
      <p:sp>
        <p:nvSpPr>
          <p:cNvPr id="823" name="Google Shape;823;p86"/>
          <p:cNvSpPr txBox="1"/>
          <p:nvPr/>
        </p:nvSpPr>
        <p:spPr>
          <a:xfrm>
            <a:off x="1874825" y="1064400"/>
            <a:ext cx="3761100" cy="767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900">
                <a:solidFill>
                  <a:srgbClr val="71818C"/>
                </a:solidFill>
                <a:latin typeface="Montserrat"/>
                <a:ea typeface="Montserrat"/>
                <a:cs typeface="Montserrat"/>
                <a:sym typeface="Montserrat"/>
              </a:rPr>
              <a:t>- </a:t>
            </a:r>
            <a:r>
              <a:rPr lang="en" sz="900">
                <a:solidFill>
                  <a:srgbClr val="71818C"/>
                </a:solidFill>
                <a:latin typeface="Montserrat"/>
                <a:ea typeface="Montserrat"/>
                <a:cs typeface="Montserrat"/>
                <a:sym typeface="Montserrat"/>
              </a:rPr>
              <a:t>Optimizar el sitio web</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Montserrat"/>
                <a:ea typeface="Montserrat"/>
                <a:cs typeface="Montserrat"/>
                <a:sym typeface="Montserrat"/>
              </a:rPr>
              <a:t>- </a:t>
            </a:r>
            <a:r>
              <a:rPr lang="en" sz="900">
                <a:solidFill>
                  <a:srgbClr val="71818C"/>
                </a:solidFill>
                <a:latin typeface="Montserrat"/>
                <a:ea typeface="Montserrat"/>
                <a:cs typeface="Montserrat"/>
                <a:sym typeface="Montserrat"/>
              </a:rPr>
              <a:t>Realizar el plan de contenidos</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Montserrat"/>
                <a:ea typeface="Montserrat"/>
                <a:cs typeface="Montserrat"/>
                <a:sym typeface="Montserrat"/>
              </a:rPr>
              <a:t>- Investigar keywords relevantes</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Montserrat"/>
                <a:ea typeface="Montserrat"/>
                <a:cs typeface="Montserrat"/>
                <a:sym typeface="Montserrat"/>
              </a:rPr>
              <a:t>-</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Montserrat"/>
              <a:ea typeface="Montserrat"/>
              <a:cs typeface="Montserrat"/>
              <a:sym typeface="Montserrat"/>
            </a:endParaRPr>
          </a:p>
        </p:txBody>
      </p:sp>
      <p:sp>
        <p:nvSpPr>
          <p:cNvPr id="824" name="Google Shape;824;p86"/>
          <p:cNvSpPr/>
          <p:nvPr/>
        </p:nvSpPr>
        <p:spPr>
          <a:xfrm>
            <a:off x="5594375" y="2533575"/>
            <a:ext cx="2221500" cy="1728300"/>
          </a:xfrm>
          <a:prstGeom prst="wedgeRectCallout">
            <a:avLst>
              <a:gd fmla="val -65596" name="adj1"/>
              <a:gd fmla="val -18461" name="adj2"/>
            </a:avLst>
          </a:prstGeom>
          <a:solidFill>
            <a:schemeClr val="dk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Open Sans"/>
                <a:ea typeface="Open Sans"/>
                <a:cs typeface="Open Sans"/>
                <a:sym typeface="Open Sans"/>
              </a:rPr>
              <a:t>Aquí debes especificar qué tácticas usarás en tus estrategias. Recuerda que debes diseñar un cronograma para gestionar la ejecución de esas tácticas.</a:t>
            </a:r>
            <a:r>
              <a:rPr b="0" i="0" lang="en" sz="1000" u="none" cap="none" strike="noStrike">
                <a:solidFill>
                  <a:schemeClr val="dk1"/>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p:txBody>
      </p:sp>
      <p:sp>
        <p:nvSpPr>
          <p:cNvPr id="825" name="Google Shape;825;p86">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826" name="Google Shape;826;p86"/>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30" name="Shape 830"/>
        <p:cNvGrpSpPr/>
        <p:nvPr/>
      </p:nvGrpSpPr>
      <p:grpSpPr>
        <a:xfrm>
          <a:off x="0" y="0"/>
          <a:ext cx="0" cy="0"/>
          <a:chOff x="0" y="0"/>
          <a:chExt cx="0" cy="0"/>
        </a:xfrm>
      </p:grpSpPr>
      <p:sp>
        <p:nvSpPr>
          <p:cNvPr id="831" name="Google Shape;831;p87"/>
          <p:cNvSpPr txBox="1"/>
          <p:nvPr>
            <p:ph idx="1" type="subTitle"/>
          </p:nvPr>
        </p:nvSpPr>
        <p:spPr>
          <a:xfrm>
            <a:off x="1796125" y="1950000"/>
            <a:ext cx="5694600" cy="1243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 sz="3600">
                <a:solidFill>
                  <a:srgbClr val="FFFFFF"/>
                </a:solidFill>
                <a:latin typeface="Encode Sans ExtraBold"/>
                <a:ea typeface="Encode Sans ExtraBold"/>
                <a:cs typeface="Encode Sans ExtraBold"/>
                <a:sym typeface="Encode Sans ExtraBold"/>
              </a:rPr>
              <a:t>Presupuesto de marketing</a:t>
            </a:r>
            <a:endParaRPr sz="3600">
              <a:latin typeface="Encode Sans ExtraBold"/>
              <a:ea typeface="Encode Sans ExtraBold"/>
              <a:cs typeface="Encode Sans ExtraBold"/>
              <a:sym typeface="Encode Sans ExtraBold"/>
            </a:endParaRPr>
          </a:p>
        </p:txBody>
      </p:sp>
      <p:sp>
        <p:nvSpPr>
          <p:cNvPr id="832" name="Google Shape;832;p87">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833" name="Google Shape;833;p87"/>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88"/>
          <p:cNvSpPr/>
          <p:nvPr/>
        </p:nvSpPr>
        <p:spPr>
          <a:xfrm>
            <a:off x="0" y="241975"/>
            <a:ext cx="8156100" cy="532200"/>
          </a:xfrm>
          <a:prstGeom prst="rec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88"/>
          <p:cNvSpPr txBox="1"/>
          <p:nvPr>
            <p:ph idx="4294967295" type="title"/>
          </p:nvPr>
        </p:nvSpPr>
        <p:spPr>
          <a:xfrm>
            <a:off x="319050" y="293725"/>
            <a:ext cx="4341000" cy="4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lt1"/>
              </a:buClr>
              <a:buSzPts val="2800"/>
              <a:buFont typeface="Roboto"/>
              <a:buNone/>
            </a:pPr>
            <a:r>
              <a:rPr lang="en" sz="2400">
                <a:solidFill>
                  <a:srgbClr val="FFFFFF"/>
                </a:solidFill>
                <a:latin typeface="Encode Sans ExtraBold"/>
                <a:ea typeface="Encode Sans ExtraBold"/>
                <a:cs typeface="Encode Sans ExtraBold"/>
                <a:sym typeface="Encode Sans ExtraBold"/>
              </a:rPr>
              <a:t>Presupuesto</a:t>
            </a:r>
            <a:r>
              <a:rPr lang="en" sz="2400">
                <a:solidFill>
                  <a:srgbClr val="FFFFFF"/>
                </a:solidFill>
                <a:latin typeface="Encode Sans ExtraBold"/>
                <a:ea typeface="Encode Sans ExtraBold"/>
                <a:cs typeface="Encode Sans ExtraBold"/>
                <a:sym typeface="Encode Sans ExtraBold"/>
              </a:rPr>
              <a:t> de Marketing </a:t>
            </a:r>
            <a:endParaRPr sz="2400">
              <a:solidFill>
                <a:srgbClr val="FFFFFF"/>
              </a:solidFill>
              <a:latin typeface="Encode Sans ExtraBold"/>
              <a:ea typeface="Encode Sans ExtraBold"/>
              <a:cs typeface="Encode Sans ExtraBold"/>
              <a:sym typeface="Encode Sans ExtraBold"/>
            </a:endParaRPr>
          </a:p>
        </p:txBody>
      </p:sp>
      <p:sp>
        <p:nvSpPr>
          <p:cNvPr id="840" name="Google Shape;840;p88"/>
          <p:cNvSpPr/>
          <p:nvPr/>
        </p:nvSpPr>
        <p:spPr>
          <a:xfrm>
            <a:off x="214600" y="1951875"/>
            <a:ext cx="2046600" cy="21432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88"/>
          <p:cNvSpPr/>
          <p:nvPr/>
        </p:nvSpPr>
        <p:spPr>
          <a:xfrm>
            <a:off x="214600" y="1198075"/>
            <a:ext cx="2046675" cy="968100"/>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88"/>
          <p:cNvSpPr txBox="1"/>
          <p:nvPr/>
        </p:nvSpPr>
        <p:spPr>
          <a:xfrm>
            <a:off x="460963" y="1426125"/>
            <a:ext cx="1448400" cy="42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FFFFFF"/>
                </a:solidFill>
                <a:latin typeface="Encode Sans"/>
                <a:ea typeface="Encode Sans"/>
                <a:cs typeface="Encode Sans"/>
                <a:sym typeface="Encode Sans"/>
              </a:rPr>
              <a:t>Personal</a:t>
            </a:r>
            <a:endParaRPr b="1" i="0" sz="1800" u="none" cap="none" strike="noStrike">
              <a:solidFill>
                <a:srgbClr val="FFFFFF"/>
              </a:solidFill>
              <a:latin typeface="Encode Sans"/>
              <a:ea typeface="Encode Sans"/>
              <a:cs typeface="Encode Sans"/>
              <a:sym typeface="Encode Sans"/>
            </a:endParaRPr>
          </a:p>
        </p:txBody>
      </p:sp>
      <p:sp>
        <p:nvSpPr>
          <p:cNvPr id="843" name="Google Shape;843;p88"/>
          <p:cNvSpPr/>
          <p:nvPr/>
        </p:nvSpPr>
        <p:spPr>
          <a:xfrm>
            <a:off x="2437325" y="1896475"/>
            <a:ext cx="2046600" cy="2198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88"/>
          <p:cNvSpPr/>
          <p:nvPr/>
        </p:nvSpPr>
        <p:spPr>
          <a:xfrm>
            <a:off x="2437292" y="1198075"/>
            <a:ext cx="2046675" cy="968100"/>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88"/>
          <p:cNvSpPr txBox="1"/>
          <p:nvPr/>
        </p:nvSpPr>
        <p:spPr>
          <a:xfrm>
            <a:off x="2734638" y="1426125"/>
            <a:ext cx="1448400" cy="42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FFFFFF"/>
                </a:solidFill>
                <a:latin typeface="Encode Sans"/>
                <a:ea typeface="Encode Sans"/>
                <a:cs typeface="Encode Sans"/>
                <a:sym typeface="Encode Sans"/>
              </a:rPr>
              <a:t>Publicidad</a:t>
            </a:r>
            <a:endParaRPr b="1" i="0" sz="1800" u="none" cap="none" strike="noStrike">
              <a:solidFill>
                <a:srgbClr val="FFFFFF"/>
              </a:solidFill>
              <a:latin typeface="Encode Sans"/>
              <a:ea typeface="Encode Sans"/>
              <a:cs typeface="Encode Sans"/>
              <a:sym typeface="Encode Sans"/>
            </a:endParaRPr>
          </a:p>
        </p:txBody>
      </p:sp>
      <p:sp>
        <p:nvSpPr>
          <p:cNvPr id="846" name="Google Shape;846;p88"/>
          <p:cNvSpPr/>
          <p:nvPr/>
        </p:nvSpPr>
        <p:spPr>
          <a:xfrm>
            <a:off x="4660000" y="1896475"/>
            <a:ext cx="2046600" cy="2198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88"/>
          <p:cNvSpPr/>
          <p:nvPr/>
        </p:nvSpPr>
        <p:spPr>
          <a:xfrm>
            <a:off x="6882700" y="1896475"/>
            <a:ext cx="2046600" cy="2198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88"/>
          <p:cNvSpPr/>
          <p:nvPr/>
        </p:nvSpPr>
        <p:spPr>
          <a:xfrm>
            <a:off x="4660009" y="1198075"/>
            <a:ext cx="2046675" cy="968100"/>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88"/>
          <p:cNvSpPr txBox="1"/>
          <p:nvPr/>
        </p:nvSpPr>
        <p:spPr>
          <a:xfrm>
            <a:off x="4832250" y="1426125"/>
            <a:ext cx="1679100" cy="42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FFFFFF"/>
                </a:solidFill>
                <a:latin typeface="Encode Sans"/>
                <a:ea typeface="Encode Sans"/>
                <a:cs typeface="Encode Sans"/>
                <a:sym typeface="Encode Sans"/>
              </a:rPr>
              <a:t>Herramientas</a:t>
            </a:r>
            <a:endParaRPr b="1" i="0" sz="1800" u="none" cap="none" strike="noStrike">
              <a:solidFill>
                <a:srgbClr val="FFFFFF"/>
              </a:solidFill>
              <a:latin typeface="Encode Sans"/>
              <a:ea typeface="Encode Sans"/>
              <a:cs typeface="Encode Sans"/>
              <a:sym typeface="Encode Sans"/>
            </a:endParaRPr>
          </a:p>
        </p:txBody>
      </p:sp>
      <p:sp>
        <p:nvSpPr>
          <p:cNvPr id="850" name="Google Shape;850;p88"/>
          <p:cNvSpPr/>
          <p:nvPr/>
        </p:nvSpPr>
        <p:spPr>
          <a:xfrm>
            <a:off x="6882725" y="1198075"/>
            <a:ext cx="2046675" cy="968100"/>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88"/>
          <p:cNvSpPr txBox="1"/>
          <p:nvPr/>
        </p:nvSpPr>
        <p:spPr>
          <a:xfrm>
            <a:off x="7129088" y="1426125"/>
            <a:ext cx="1448400" cy="42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FFFFFF"/>
                </a:solidFill>
                <a:latin typeface="Encode Sans"/>
                <a:ea typeface="Encode Sans"/>
                <a:cs typeface="Encode Sans"/>
                <a:sym typeface="Encode Sans"/>
              </a:rPr>
              <a:t>Otros</a:t>
            </a:r>
            <a:endParaRPr b="1" i="0" sz="1800" u="none" cap="none" strike="noStrike">
              <a:solidFill>
                <a:srgbClr val="FFFFFF"/>
              </a:solidFill>
              <a:latin typeface="Encode Sans"/>
              <a:ea typeface="Encode Sans"/>
              <a:cs typeface="Encode Sans"/>
              <a:sym typeface="Encode Sans"/>
            </a:endParaRPr>
          </a:p>
        </p:txBody>
      </p:sp>
      <p:sp>
        <p:nvSpPr>
          <p:cNvPr id="852" name="Google Shape;852;p88"/>
          <p:cNvSpPr txBox="1"/>
          <p:nvPr/>
        </p:nvSpPr>
        <p:spPr>
          <a:xfrm>
            <a:off x="258025" y="2506775"/>
            <a:ext cx="946200" cy="105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a:t>
            </a:r>
            <a:r>
              <a:rPr lang="en" sz="900">
                <a:solidFill>
                  <a:srgbClr val="71818C"/>
                </a:solidFill>
                <a:latin typeface="Open Sans"/>
                <a:ea typeface="Open Sans"/>
                <a:cs typeface="Open Sans"/>
                <a:sym typeface="Open Sans"/>
              </a:rPr>
              <a:t>Especialista</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 Especialista</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 Especialista</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 Especialista</a:t>
            </a:r>
            <a:endParaRPr sz="900">
              <a:solidFill>
                <a:srgbClr val="71818C"/>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p:txBody>
      </p:sp>
      <p:sp>
        <p:nvSpPr>
          <p:cNvPr id="853" name="Google Shape;853;p88">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854" name="Google Shape;854;p88"/>
          <p:cNvSpPr/>
          <p:nvPr/>
        </p:nvSpPr>
        <p:spPr>
          <a:xfrm rot="5400000">
            <a:off x="5091250" y="1623700"/>
            <a:ext cx="495900" cy="6156000"/>
          </a:xfrm>
          <a:prstGeom prst="wedgeRectCallout">
            <a:avLst>
              <a:gd fmla="val -110930" name="adj1"/>
              <a:gd fmla="val -245" name="adj2"/>
            </a:avLst>
          </a:prstGeom>
          <a:solidFill>
            <a:schemeClr val="dk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88"/>
          <p:cNvSpPr txBox="1"/>
          <p:nvPr/>
        </p:nvSpPr>
        <p:spPr>
          <a:xfrm>
            <a:off x="2305625" y="4487350"/>
            <a:ext cx="5897400" cy="42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1000">
                <a:solidFill>
                  <a:schemeClr val="lt1"/>
                </a:solidFill>
                <a:latin typeface="Open Sans"/>
                <a:ea typeface="Open Sans"/>
                <a:cs typeface="Open Sans"/>
                <a:sym typeface="Open Sans"/>
              </a:rPr>
              <a:t>Aquí debes definir tu presupuesto de marketing digital. Recuerda que este presupuesto deberá establecerse en base al crecimiento.</a:t>
            </a:r>
            <a:endParaRPr b="0" i="0" sz="1400" u="sng" cap="none" strike="noStrike">
              <a:solidFill>
                <a:srgbClr val="FF9900"/>
              </a:solidFill>
              <a:latin typeface="Arial"/>
              <a:ea typeface="Arial"/>
              <a:cs typeface="Arial"/>
              <a:sym typeface="Arial"/>
            </a:endParaRPr>
          </a:p>
        </p:txBody>
      </p:sp>
      <p:sp>
        <p:nvSpPr>
          <p:cNvPr id="856" name="Google Shape;856;p88"/>
          <p:cNvSpPr/>
          <p:nvPr/>
        </p:nvSpPr>
        <p:spPr>
          <a:xfrm>
            <a:off x="214650" y="3666375"/>
            <a:ext cx="2046600" cy="428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88"/>
          <p:cNvSpPr txBox="1"/>
          <p:nvPr/>
        </p:nvSpPr>
        <p:spPr>
          <a:xfrm>
            <a:off x="513738" y="3666375"/>
            <a:ext cx="1448400" cy="42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500">
                <a:solidFill>
                  <a:srgbClr val="2A3B66"/>
                </a:solidFill>
                <a:latin typeface="Encode Sans"/>
                <a:ea typeface="Encode Sans"/>
                <a:cs typeface="Encode Sans"/>
                <a:sym typeface="Encode Sans"/>
              </a:rPr>
              <a:t>$</a:t>
            </a:r>
            <a:endParaRPr b="1" i="0" sz="1500" u="none" cap="none" strike="noStrike">
              <a:solidFill>
                <a:srgbClr val="2A3B66"/>
              </a:solidFill>
              <a:latin typeface="Encode Sans"/>
              <a:ea typeface="Encode Sans"/>
              <a:cs typeface="Encode Sans"/>
              <a:sym typeface="Encode Sans"/>
            </a:endParaRPr>
          </a:p>
        </p:txBody>
      </p:sp>
      <p:sp>
        <p:nvSpPr>
          <p:cNvPr id="858" name="Google Shape;858;p88"/>
          <p:cNvSpPr txBox="1"/>
          <p:nvPr/>
        </p:nvSpPr>
        <p:spPr>
          <a:xfrm>
            <a:off x="1240300" y="2506775"/>
            <a:ext cx="946200" cy="105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sz="900">
              <a:solidFill>
                <a:srgbClr val="71818C"/>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p:txBody>
      </p:sp>
      <p:sp>
        <p:nvSpPr>
          <p:cNvPr id="859" name="Google Shape;859;p88"/>
          <p:cNvSpPr/>
          <p:nvPr/>
        </p:nvSpPr>
        <p:spPr>
          <a:xfrm>
            <a:off x="306325" y="2284025"/>
            <a:ext cx="849600" cy="2376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88"/>
          <p:cNvSpPr txBox="1"/>
          <p:nvPr/>
        </p:nvSpPr>
        <p:spPr>
          <a:xfrm>
            <a:off x="320125" y="2284025"/>
            <a:ext cx="787500" cy="237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1" lang="en" sz="900">
                <a:solidFill>
                  <a:srgbClr val="71818C"/>
                </a:solidFill>
                <a:latin typeface="Open Sans"/>
                <a:ea typeface="Open Sans"/>
                <a:cs typeface="Open Sans"/>
                <a:sym typeface="Open Sans"/>
              </a:rPr>
              <a:t>Cargo</a:t>
            </a:r>
            <a:endParaRPr b="1" i="0" sz="900" u="none" cap="none" strike="noStrike">
              <a:solidFill>
                <a:srgbClr val="71818C"/>
              </a:solidFill>
              <a:latin typeface="Open Sans"/>
              <a:ea typeface="Open Sans"/>
              <a:cs typeface="Open Sans"/>
              <a:sym typeface="Open Sans"/>
            </a:endParaRPr>
          </a:p>
        </p:txBody>
      </p:sp>
      <p:sp>
        <p:nvSpPr>
          <p:cNvPr id="861" name="Google Shape;861;p88"/>
          <p:cNvSpPr/>
          <p:nvPr/>
        </p:nvSpPr>
        <p:spPr>
          <a:xfrm>
            <a:off x="1288600" y="2284025"/>
            <a:ext cx="849600" cy="2376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88"/>
          <p:cNvSpPr txBox="1"/>
          <p:nvPr/>
        </p:nvSpPr>
        <p:spPr>
          <a:xfrm>
            <a:off x="1302400" y="2284025"/>
            <a:ext cx="787500" cy="237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1" lang="en" sz="900">
                <a:solidFill>
                  <a:srgbClr val="71818C"/>
                </a:solidFill>
                <a:latin typeface="Open Sans"/>
                <a:ea typeface="Open Sans"/>
                <a:cs typeface="Open Sans"/>
                <a:sym typeface="Open Sans"/>
              </a:rPr>
              <a:t>Salario</a:t>
            </a:r>
            <a:endParaRPr b="1" i="0" sz="900" u="none" cap="none" strike="noStrike">
              <a:solidFill>
                <a:srgbClr val="71818C"/>
              </a:solidFill>
              <a:latin typeface="Open Sans"/>
              <a:ea typeface="Open Sans"/>
              <a:cs typeface="Open Sans"/>
              <a:sym typeface="Open Sans"/>
            </a:endParaRPr>
          </a:p>
        </p:txBody>
      </p:sp>
      <p:sp>
        <p:nvSpPr>
          <p:cNvPr id="863" name="Google Shape;863;p88"/>
          <p:cNvSpPr txBox="1"/>
          <p:nvPr/>
        </p:nvSpPr>
        <p:spPr>
          <a:xfrm>
            <a:off x="2437325" y="2506775"/>
            <a:ext cx="1025700" cy="105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a:t>
            </a:r>
            <a:r>
              <a:rPr lang="en" sz="900">
                <a:solidFill>
                  <a:srgbClr val="71818C"/>
                </a:solidFill>
                <a:latin typeface="Open Sans"/>
                <a:ea typeface="Open Sans"/>
                <a:cs typeface="Open Sans"/>
                <a:sym typeface="Open Sans"/>
              </a:rPr>
              <a:t>Google Ads</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 Facebook Ads</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 Linkedin Ads</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 Twitter Ads</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 Youtube Ads</a:t>
            </a:r>
            <a:endParaRPr sz="900">
              <a:solidFill>
                <a:srgbClr val="71818C"/>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p:txBody>
      </p:sp>
      <p:sp>
        <p:nvSpPr>
          <p:cNvPr id="864" name="Google Shape;864;p88"/>
          <p:cNvSpPr/>
          <p:nvPr/>
        </p:nvSpPr>
        <p:spPr>
          <a:xfrm>
            <a:off x="2437300" y="3666375"/>
            <a:ext cx="2046600" cy="428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88"/>
          <p:cNvSpPr txBox="1"/>
          <p:nvPr/>
        </p:nvSpPr>
        <p:spPr>
          <a:xfrm>
            <a:off x="2736388" y="3666375"/>
            <a:ext cx="1448400" cy="42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500">
                <a:solidFill>
                  <a:srgbClr val="2A3B66"/>
                </a:solidFill>
                <a:latin typeface="Encode Sans"/>
                <a:ea typeface="Encode Sans"/>
                <a:cs typeface="Encode Sans"/>
                <a:sym typeface="Encode Sans"/>
              </a:rPr>
              <a:t>$</a:t>
            </a:r>
            <a:endParaRPr b="1" i="0" sz="1500" u="none" cap="none" strike="noStrike">
              <a:solidFill>
                <a:srgbClr val="2A3B66"/>
              </a:solidFill>
              <a:latin typeface="Encode Sans"/>
              <a:ea typeface="Encode Sans"/>
              <a:cs typeface="Encode Sans"/>
              <a:sym typeface="Encode Sans"/>
            </a:endParaRPr>
          </a:p>
        </p:txBody>
      </p:sp>
      <p:sp>
        <p:nvSpPr>
          <p:cNvPr id="866" name="Google Shape;866;p88"/>
          <p:cNvSpPr txBox="1"/>
          <p:nvPr/>
        </p:nvSpPr>
        <p:spPr>
          <a:xfrm>
            <a:off x="3462950" y="2506775"/>
            <a:ext cx="946200" cy="105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sz="900">
              <a:solidFill>
                <a:srgbClr val="71818C"/>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p:txBody>
      </p:sp>
      <p:sp>
        <p:nvSpPr>
          <p:cNvPr id="867" name="Google Shape;867;p88"/>
          <p:cNvSpPr/>
          <p:nvPr/>
        </p:nvSpPr>
        <p:spPr>
          <a:xfrm>
            <a:off x="2528975" y="2284025"/>
            <a:ext cx="849600" cy="2376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88"/>
          <p:cNvSpPr txBox="1"/>
          <p:nvPr/>
        </p:nvSpPr>
        <p:spPr>
          <a:xfrm>
            <a:off x="2542775" y="2284025"/>
            <a:ext cx="849600" cy="237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1" lang="en" sz="900">
                <a:solidFill>
                  <a:srgbClr val="71818C"/>
                </a:solidFill>
                <a:latin typeface="Open Sans"/>
                <a:ea typeface="Open Sans"/>
                <a:cs typeface="Open Sans"/>
                <a:sym typeface="Open Sans"/>
              </a:rPr>
              <a:t>Plataforma</a:t>
            </a:r>
            <a:endParaRPr b="1" i="0" sz="900" u="none" cap="none" strike="noStrike">
              <a:solidFill>
                <a:srgbClr val="71818C"/>
              </a:solidFill>
              <a:latin typeface="Open Sans"/>
              <a:ea typeface="Open Sans"/>
              <a:cs typeface="Open Sans"/>
              <a:sym typeface="Open Sans"/>
            </a:endParaRPr>
          </a:p>
        </p:txBody>
      </p:sp>
      <p:sp>
        <p:nvSpPr>
          <p:cNvPr id="869" name="Google Shape;869;p88"/>
          <p:cNvSpPr/>
          <p:nvPr/>
        </p:nvSpPr>
        <p:spPr>
          <a:xfrm>
            <a:off x="3511250" y="2284025"/>
            <a:ext cx="849600" cy="2376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88"/>
          <p:cNvSpPr txBox="1"/>
          <p:nvPr/>
        </p:nvSpPr>
        <p:spPr>
          <a:xfrm>
            <a:off x="3525050" y="2284025"/>
            <a:ext cx="787500" cy="237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1" lang="en" sz="900">
                <a:solidFill>
                  <a:srgbClr val="71818C"/>
                </a:solidFill>
                <a:latin typeface="Open Sans"/>
                <a:ea typeface="Open Sans"/>
                <a:cs typeface="Open Sans"/>
                <a:sym typeface="Open Sans"/>
              </a:rPr>
              <a:t>Inversión</a:t>
            </a:r>
            <a:endParaRPr b="1" i="0" sz="900" u="none" cap="none" strike="noStrike">
              <a:solidFill>
                <a:srgbClr val="71818C"/>
              </a:solidFill>
              <a:latin typeface="Open Sans"/>
              <a:ea typeface="Open Sans"/>
              <a:cs typeface="Open Sans"/>
              <a:sym typeface="Open Sans"/>
            </a:endParaRPr>
          </a:p>
        </p:txBody>
      </p:sp>
      <p:sp>
        <p:nvSpPr>
          <p:cNvPr id="871" name="Google Shape;871;p88"/>
          <p:cNvSpPr txBox="1"/>
          <p:nvPr/>
        </p:nvSpPr>
        <p:spPr>
          <a:xfrm>
            <a:off x="4703375" y="2506775"/>
            <a:ext cx="946200" cy="105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a:t>
            </a:r>
            <a:r>
              <a:rPr lang="en" sz="900">
                <a:solidFill>
                  <a:srgbClr val="71818C"/>
                </a:solidFill>
                <a:latin typeface="Open Sans"/>
                <a:ea typeface="Open Sans"/>
                <a:cs typeface="Open Sans"/>
                <a:sym typeface="Open Sans"/>
              </a:rPr>
              <a:t>Herramienta</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 </a:t>
            </a:r>
            <a:r>
              <a:rPr lang="en" sz="900">
                <a:solidFill>
                  <a:srgbClr val="71818C"/>
                </a:solidFill>
                <a:latin typeface="Open Sans"/>
                <a:ea typeface="Open Sans"/>
                <a:cs typeface="Open Sans"/>
                <a:sym typeface="Open Sans"/>
              </a:rPr>
              <a:t>Herramienta</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 Herramienta</a:t>
            </a:r>
            <a:endParaRPr sz="900">
              <a:solidFill>
                <a:srgbClr val="71818C"/>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900"/>
              <a:buFont typeface="Arial"/>
              <a:buNone/>
            </a:pPr>
            <a:r>
              <a:rPr lang="en" sz="900">
                <a:solidFill>
                  <a:srgbClr val="71818C"/>
                </a:solidFill>
                <a:latin typeface="Open Sans"/>
                <a:ea typeface="Open Sans"/>
                <a:cs typeface="Open Sans"/>
                <a:sym typeface="Open Sans"/>
              </a:rPr>
              <a:t>- Herramienta</a:t>
            </a:r>
            <a:endParaRPr sz="900">
              <a:solidFill>
                <a:srgbClr val="71818C"/>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p:txBody>
      </p:sp>
      <p:sp>
        <p:nvSpPr>
          <p:cNvPr id="872" name="Google Shape;872;p88"/>
          <p:cNvSpPr/>
          <p:nvPr/>
        </p:nvSpPr>
        <p:spPr>
          <a:xfrm>
            <a:off x="4660000" y="3666375"/>
            <a:ext cx="2046600" cy="428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88"/>
          <p:cNvSpPr txBox="1"/>
          <p:nvPr/>
        </p:nvSpPr>
        <p:spPr>
          <a:xfrm>
            <a:off x="4959088" y="3666375"/>
            <a:ext cx="1448400" cy="42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500">
                <a:solidFill>
                  <a:srgbClr val="2A3B66"/>
                </a:solidFill>
                <a:latin typeface="Encode Sans"/>
                <a:ea typeface="Encode Sans"/>
                <a:cs typeface="Encode Sans"/>
                <a:sym typeface="Encode Sans"/>
              </a:rPr>
              <a:t>$</a:t>
            </a:r>
            <a:endParaRPr b="1" i="0" sz="1500" u="none" cap="none" strike="noStrike">
              <a:solidFill>
                <a:srgbClr val="2A3B66"/>
              </a:solidFill>
              <a:latin typeface="Encode Sans"/>
              <a:ea typeface="Encode Sans"/>
              <a:cs typeface="Encode Sans"/>
              <a:sym typeface="Encode Sans"/>
            </a:endParaRPr>
          </a:p>
        </p:txBody>
      </p:sp>
      <p:sp>
        <p:nvSpPr>
          <p:cNvPr id="874" name="Google Shape;874;p88"/>
          <p:cNvSpPr txBox="1"/>
          <p:nvPr/>
        </p:nvSpPr>
        <p:spPr>
          <a:xfrm>
            <a:off x="5685650" y="2506775"/>
            <a:ext cx="946200" cy="105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sz="900">
              <a:solidFill>
                <a:srgbClr val="71818C"/>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p:txBody>
      </p:sp>
      <p:sp>
        <p:nvSpPr>
          <p:cNvPr id="875" name="Google Shape;875;p88"/>
          <p:cNvSpPr/>
          <p:nvPr/>
        </p:nvSpPr>
        <p:spPr>
          <a:xfrm>
            <a:off x="4751675" y="2284025"/>
            <a:ext cx="849600" cy="2376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88"/>
          <p:cNvSpPr txBox="1"/>
          <p:nvPr/>
        </p:nvSpPr>
        <p:spPr>
          <a:xfrm>
            <a:off x="4765475" y="2284025"/>
            <a:ext cx="787500" cy="237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1" lang="en" sz="900">
                <a:solidFill>
                  <a:srgbClr val="71818C"/>
                </a:solidFill>
                <a:latin typeface="Open Sans"/>
                <a:ea typeface="Open Sans"/>
                <a:cs typeface="Open Sans"/>
                <a:sym typeface="Open Sans"/>
              </a:rPr>
              <a:t>Tools</a:t>
            </a:r>
            <a:endParaRPr b="1" i="0" sz="900" u="none" cap="none" strike="noStrike">
              <a:solidFill>
                <a:srgbClr val="71818C"/>
              </a:solidFill>
              <a:latin typeface="Open Sans"/>
              <a:ea typeface="Open Sans"/>
              <a:cs typeface="Open Sans"/>
              <a:sym typeface="Open Sans"/>
            </a:endParaRPr>
          </a:p>
        </p:txBody>
      </p:sp>
      <p:sp>
        <p:nvSpPr>
          <p:cNvPr id="877" name="Google Shape;877;p88"/>
          <p:cNvSpPr/>
          <p:nvPr/>
        </p:nvSpPr>
        <p:spPr>
          <a:xfrm>
            <a:off x="5733950" y="2284025"/>
            <a:ext cx="849600" cy="2376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88"/>
          <p:cNvSpPr txBox="1"/>
          <p:nvPr/>
        </p:nvSpPr>
        <p:spPr>
          <a:xfrm>
            <a:off x="5747750" y="2284025"/>
            <a:ext cx="787500" cy="237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1" lang="en" sz="900">
                <a:solidFill>
                  <a:srgbClr val="71818C"/>
                </a:solidFill>
                <a:latin typeface="Open Sans"/>
                <a:ea typeface="Open Sans"/>
                <a:cs typeface="Open Sans"/>
                <a:sym typeface="Open Sans"/>
              </a:rPr>
              <a:t>Precio</a:t>
            </a:r>
            <a:endParaRPr b="1" i="0" sz="900" u="none" cap="none" strike="noStrike">
              <a:solidFill>
                <a:srgbClr val="71818C"/>
              </a:solidFill>
              <a:latin typeface="Open Sans"/>
              <a:ea typeface="Open Sans"/>
              <a:cs typeface="Open Sans"/>
              <a:sym typeface="Open Sans"/>
            </a:endParaRPr>
          </a:p>
        </p:txBody>
      </p:sp>
      <p:sp>
        <p:nvSpPr>
          <p:cNvPr id="879" name="Google Shape;879;p88"/>
          <p:cNvSpPr txBox="1"/>
          <p:nvPr/>
        </p:nvSpPr>
        <p:spPr>
          <a:xfrm>
            <a:off x="6926050" y="2488300"/>
            <a:ext cx="946200" cy="105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71818C"/>
                </a:solidFill>
                <a:latin typeface="Open Sans"/>
                <a:ea typeface="Open Sans"/>
                <a:cs typeface="Open Sans"/>
                <a:sym typeface="Open Sans"/>
              </a:rPr>
              <a:t>- </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 </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 </a:t>
            </a:r>
            <a:endParaRPr sz="900">
              <a:solidFill>
                <a:srgbClr val="71818C"/>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p:txBody>
      </p:sp>
      <p:sp>
        <p:nvSpPr>
          <p:cNvPr id="880" name="Google Shape;880;p88"/>
          <p:cNvSpPr/>
          <p:nvPr/>
        </p:nvSpPr>
        <p:spPr>
          <a:xfrm>
            <a:off x="6882675" y="3647900"/>
            <a:ext cx="2046600" cy="4287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88"/>
          <p:cNvSpPr txBox="1"/>
          <p:nvPr/>
        </p:nvSpPr>
        <p:spPr>
          <a:xfrm>
            <a:off x="7181763" y="3647900"/>
            <a:ext cx="1448400" cy="42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500">
                <a:solidFill>
                  <a:srgbClr val="2A3B66"/>
                </a:solidFill>
                <a:latin typeface="Encode Sans"/>
                <a:ea typeface="Encode Sans"/>
                <a:cs typeface="Encode Sans"/>
                <a:sym typeface="Encode Sans"/>
              </a:rPr>
              <a:t>$</a:t>
            </a:r>
            <a:endParaRPr b="1" i="0" sz="1500" u="none" cap="none" strike="noStrike">
              <a:solidFill>
                <a:srgbClr val="2A3B66"/>
              </a:solidFill>
              <a:latin typeface="Encode Sans"/>
              <a:ea typeface="Encode Sans"/>
              <a:cs typeface="Encode Sans"/>
              <a:sym typeface="Encode Sans"/>
            </a:endParaRPr>
          </a:p>
        </p:txBody>
      </p:sp>
      <p:sp>
        <p:nvSpPr>
          <p:cNvPr id="882" name="Google Shape;882;p88"/>
          <p:cNvSpPr txBox="1"/>
          <p:nvPr/>
        </p:nvSpPr>
        <p:spPr>
          <a:xfrm>
            <a:off x="7908325" y="2488300"/>
            <a:ext cx="946200" cy="105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900"/>
              <a:buFont typeface="Arial"/>
              <a:buNone/>
            </a:pPr>
            <a:r>
              <a:rPr lang="en" sz="900">
                <a:solidFill>
                  <a:srgbClr val="71818C"/>
                </a:solidFill>
                <a:latin typeface="Open Sans"/>
                <a:ea typeface="Open Sans"/>
                <a:cs typeface="Open Sans"/>
                <a:sym typeface="Open Sans"/>
              </a:rPr>
              <a:t>$...</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sz="900">
              <a:solidFill>
                <a:srgbClr val="71818C"/>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900"/>
              <a:buFont typeface="Arial"/>
              <a:buNone/>
            </a:pPr>
            <a:r>
              <a:t/>
            </a:r>
            <a:endParaRPr sz="900">
              <a:solidFill>
                <a:srgbClr val="71818C"/>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900"/>
              <a:buFont typeface="Arial"/>
              <a:buNone/>
            </a:pPr>
            <a:r>
              <a:t/>
            </a:r>
            <a:endParaRPr b="0" i="0" sz="900" u="none" cap="none" strike="noStrike">
              <a:solidFill>
                <a:srgbClr val="71818C"/>
              </a:solidFill>
              <a:latin typeface="Open Sans"/>
              <a:ea typeface="Open Sans"/>
              <a:cs typeface="Open Sans"/>
              <a:sym typeface="Open Sans"/>
            </a:endParaRPr>
          </a:p>
        </p:txBody>
      </p:sp>
      <p:sp>
        <p:nvSpPr>
          <p:cNvPr id="883" name="Google Shape;883;p88"/>
          <p:cNvSpPr/>
          <p:nvPr/>
        </p:nvSpPr>
        <p:spPr>
          <a:xfrm>
            <a:off x="6974350" y="2265550"/>
            <a:ext cx="849600" cy="2376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88"/>
          <p:cNvSpPr txBox="1"/>
          <p:nvPr/>
        </p:nvSpPr>
        <p:spPr>
          <a:xfrm>
            <a:off x="6988150" y="2265550"/>
            <a:ext cx="787500" cy="237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1" lang="en" sz="900">
                <a:solidFill>
                  <a:srgbClr val="71818C"/>
                </a:solidFill>
                <a:latin typeface="Open Sans"/>
                <a:ea typeface="Open Sans"/>
                <a:cs typeface="Open Sans"/>
                <a:sym typeface="Open Sans"/>
              </a:rPr>
              <a:t>Otros</a:t>
            </a:r>
            <a:endParaRPr b="1" i="0" sz="900" u="none" cap="none" strike="noStrike">
              <a:solidFill>
                <a:srgbClr val="71818C"/>
              </a:solidFill>
              <a:latin typeface="Open Sans"/>
              <a:ea typeface="Open Sans"/>
              <a:cs typeface="Open Sans"/>
              <a:sym typeface="Open Sans"/>
            </a:endParaRPr>
          </a:p>
        </p:txBody>
      </p:sp>
      <p:sp>
        <p:nvSpPr>
          <p:cNvPr id="885" name="Google Shape;885;p88"/>
          <p:cNvSpPr/>
          <p:nvPr/>
        </p:nvSpPr>
        <p:spPr>
          <a:xfrm>
            <a:off x="7956625" y="2265550"/>
            <a:ext cx="849600" cy="237600"/>
          </a:xfrm>
          <a:prstGeom prst="rect">
            <a:avLst/>
          </a:prstGeom>
          <a:solidFill>
            <a:srgbClr val="FFFFFF"/>
          </a:solidFill>
          <a:ln>
            <a:noFill/>
          </a:ln>
          <a:effectLst>
            <a:outerShdw blurRad="114300" rotWithShape="0" algn="bl" dir="5400000" dist="9525">
              <a:srgbClr val="71818C">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88"/>
          <p:cNvSpPr txBox="1"/>
          <p:nvPr/>
        </p:nvSpPr>
        <p:spPr>
          <a:xfrm>
            <a:off x="7970425" y="2265550"/>
            <a:ext cx="787500" cy="237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1" lang="en" sz="900">
                <a:solidFill>
                  <a:srgbClr val="71818C"/>
                </a:solidFill>
                <a:latin typeface="Open Sans"/>
                <a:ea typeface="Open Sans"/>
                <a:cs typeface="Open Sans"/>
                <a:sym typeface="Open Sans"/>
              </a:rPr>
              <a:t>Valor</a:t>
            </a:r>
            <a:endParaRPr b="1" i="0" sz="900" u="none" cap="none" strike="noStrike">
              <a:solidFill>
                <a:srgbClr val="71818C"/>
              </a:solidFill>
              <a:latin typeface="Open Sans"/>
              <a:ea typeface="Open Sans"/>
              <a:cs typeface="Open Sans"/>
              <a:sym typeface="Open Sans"/>
            </a:endParaRPr>
          </a:p>
        </p:txBody>
      </p:sp>
      <p:sp>
        <p:nvSpPr>
          <p:cNvPr id="887" name="Google Shape;887;p88"/>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89"/>
          <p:cNvSpPr txBox="1"/>
          <p:nvPr>
            <p:ph type="title"/>
          </p:nvPr>
        </p:nvSpPr>
        <p:spPr>
          <a:xfrm>
            <a:off x="207741" y="1654088"/>
            <a:ext cx="2105100" cy="3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0"/>
              </a:spcBef>
              <a:spcAft>
                <a:spcPts val="0"/>
              </a:spcAft>
              <a:buClr>
                <a:schemeClr val="dk1"/>
              </a:buClr>
              <a:buSzPts val="1100"/>
              <a:buFont typeface="Arial"/>
              <a:buNone/>
            </a:pPr>
            <a:r>
              <a:rPr lang="en" sz="1400">
                <a:solidFill>
                  <a:srgbClr val="666666"/>
                </a:solidFill>
                <a:latin typeface="Encode Sans"/>
                <a:ea typeface="Encode Sans"/>
                <a:cs typeface="Encode Sans"/>
                <a:sym typeface="Encode Sans"/>
              </a:rPr>
              <a:t>Actividades</a:t>
            </a:r>
            <a:endParaRPr sz="1400">
              <a:solidFill>
                <a:srgbClr val="666666"/>
              </a:solidFill>
              <a:latin typeface="Encode Sans"/>
              <a:ea typeface="Encode Sans"/>
              <a:cs typeface="Encode Sans"/>
              <a:sym typeface="Encode Sans"/>
            </a:endParaRPr>
          </a:p>
        </p:txBody>
      </p:sp>
      <p:cxnSp>
        <p:nvCxnSpPr>
          <p:cNvPr id="893" name="Google Shape;893;p89"/>
          <p:cNvCxnSpPr/>
          <p:nvPr/>
        </p:nvCxnSpPr>
        <p:spPr>
          <a:xfrm rot="10800000">
            <a:off x="167991" y="2013713"/>
            <a:ext cx="8600100" cy="0"/>
          </a:xfrm>
          <a:prstGeom prst="straightConnector1">
            <a:avLst/>
          </a:prstGeom>
          <a:noFill/>
          <a:ln cap="flat" cmpd="sng" w="19050">
            <a:solidFill>
              <a:srgbClr val="F3F3F3"/>
            </a:solidFill>
            <a:prstDash val="solid"/>
            <a:round/>
            <a:headEnd len="sm" w="sm" type="none"/>
            <a:tailEnd len="sm" w="sm" type="none"/>
          </a:ln>
        </p:spPr>
      </p:cxnSp>
      <p:cxnSp>
        <p:nvCxnSpPr>
          <p:cNvPr id="894" name="Google Shape;894;p89"/>
          <p:cNvCxnSpPr/>
          <p:nvPr/>
        </p:nvCxnSpPr>
        <p:spPr>
          <a:xfrm flipH="1" rot="10800000">
            <a:off x="2312691" y="1711969"/>
            <a:ext cx="300" cy="2890500"/>
          </a:xfrm>
          <a:prstGeom prst="straightConnector1">
            <a:avLst/>
          </a:prstGeom>
          <a:noFill/>
          <a:ln cap="flat" cmpd="sng" w="19050">
            <a:solidFill>
              <a:srgbClr val="F3F3F3"/>
            </a:solidFill>
            <a:prstDash val="solid"/>
            <a:round/>
            <a:headEnd len="sm" w="sm" type="none"/>
            <a:tailEnd len="sm" w="sm" type="none"/>
          </a:ln>
        </p:spPr>
      </p:cxnSp>
      <p:sp>
        <p:nvSpPr>
          <p:cNvPr id="895" name="Google Shape;895;p89"/>
          <p:cNvSpPr txBox="1"/>
          <p:nvPr>
            <p:ph type="title"/>
          </p:nvPr>
        </p:nvSpPr>
        <p:spPr>
          <a:xfrm>
            <a:off x="207741" y="2013713"/>
            <a:ext cx="2105100" cy="371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lang="en" sz="1000">
                <a:solidFill>
                  <a:srgbClr val="666666"/>
                </a:solidFill>
                <a:latin typeface="Encode Sans"/>
                <a:ea typeface="Encode Sans"/>
                <a:cs typeface="Encode Sans"/>
                <a:sym typeface="Encode Sans"/>
              </a:rPr>
              <a:t>0. Planificación</a:t>
            </a:r>
            <a:endParaRPr sz="1200">
              <a:solidFill>
                <a:srgbClr val="666666"/>
              </a:solidFill>
              <a:latin typeface="Encode Sans"/>
              <a:ea typeface="Encode Sans"/>
              <a:cs typeface="Encode Sans"/>
              <a:sym typeface="Encode Sans"/>
            </a:endParaRPr>
          </a:p>
        </p:txBody>
      </p:sp>
      <p:sp>
        <p:nvSpPr>
          <p:cNvPr id="896" name="Google Shape;896;p89"/>
          <p:cNvSpPr txBox="1"/>
          <p:nvPr>
            <p:ph type="title"/>
          </p:nvPr>
        </p:nvSpPr>
        <p:spPr>
          <a:xfrm>
            <a:off x="207741" y="2384240"/>
            <a:ext cx="2105100" cy="371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lang="en" sz="1000">
                <a:solidFill>
                  <a:srgbClr val="666666"/>
                </a:solidFill>
                <a:latin typeface="Encode Sans"/>
                <a:ea typeface="Encode Sans"/>
                <a:cs typeface="Encode Sans"/>
                <a:sym typeface="Encode Sans"/>
              </a:rPr>
              <a:t>2. Estrategias y tácticas</a:t>
            </a:r>
            <a:endParaRPr sz="1000">
              <a:solidFill>
                <a:srgbClr val="B7B7B7"/>
              </a:solidFill>
              <a:latin typeface="Encode Sans"/>
              <a:ea typeface="Encode Sans"/>
              <a:cs typeface="Encode Sans"/>
              <a:sym typeface="Encode Sans"/>
            </a:endParaRPr>
          </a:p>
        </p:txBody>
      </p:sp>
      <p:sp>
        <p:nvSpPr>
          <p:cNvPr id="897" name="Google Shape;897;p89"/>
          <p:cNvSpPr txBox="1"/>
          <p:nvPr>
            <p:ph type="title"/>
          </p:nvPr>
        </p:nvSpPr>
        <p:spPr>
          <a:xfrm>
            <a:off x="207741" y="2754768"/>
            <a:ext cx="2105100" cy="371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lang="en" sz="1000">
                <a:solidFill>
                  <a:srgbClr val="666666"/>
                </a:solidFill>
                <a:latin typeface="Encode Sans"/>
                <a:ea typeface="Encode Sans"/>
                <a:cs typeface="Encode Sans"/>
                <a:sym typeface="Encode Sans"/>
              </a:rPr>
              <a:t>3. Estrategias y tácticas</a:t>
            </a:r>
            <a:endParaRPr sz="1000">
              <a:solidFill>
                <a:srgbClr val="666666"/>
              </a:solidFill>
              <a:latin typeface="Encode Sans"/>
              <a:ea typeface="Encode Sans"/>
              <a:cs typeface="Encode Sans"/>
              <a:sym typeface="Encode Sans"/>
            </a:endParaRPr>
          </a:p>
        </p:txBody>
      </p:sp>
      <p:sp>
        <p:nvSpPr>
          <p:cNvPr id="898" name="Google Shape;898;p89"/>
          <p:cNvSpPr txBox="1"/>
          <p:nvPr>
            <p:ph type="title"/>
          </p:nvPr>
        </p:nvSpPr>
        <p:spPr>
          <a:xfrm>
            <a:off x="207741" y="3125295"/>
            <a:ext cx="2105100" cy="371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lang="en" sz="1000">
                <a:solidFill>
                  <a:srgbClr val="666666"/>
                </a:solidFill>
                <a:latin typeface="Encode Sans"/>
                <a:ea typeface="Encode Sans"/>
                <a:cs typeface="Encode Sans"/>
                <a:sym typeface="Encode Sans"/>
              </a:rPr>
              <a:t>4. Estrategias y tácticas</a:t>
            </a:r>
            <a:endParaRPr sz="1000">
              <a:solidFill>
                <a:srgbClr val="666666"/>
              </a:solidFill>
              <a:latin typeface="Encode Sans"/>
              <a:ea typeface="Encode Sans"/>
              <a:cs typeface="Encode Sans"/>
              <a:sym typeface="Encode Sans"/>
            </a:endParaRPr>
          </a:p>
        </p:txBody>
      </p:sp>
      <p:sp>
        <p:nvSpPr>
          <p:cNvPr id="899" name="Google Shape;899;p89"/>
          <p:cNvSpPr txBox="1"/>
          <p:nvPr>
            <p:ph type="title"/>
          </p:nvPr>
        </p:nvSpPr>
        <p:spPr>
          <a:xfrm>
            <a:off x="2312841" y="1654088"/>
            <a:ext cx="542400" cy="3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0"/>
              </a:spcBef>
              <a:spcAft>
                <a:spcPts val="0"/>
              </a:spcAft>
              <a:buClr>
                <a:schemeClr val="dk1"/>
              </a:buClr>
              <a:buSzPts val="1100"/>
              <a:buFont typeface="Arial"/>
              <a:buNone/>
            </a:pPr>
            <a:r>
              <a:rPr lang="en" sz="900">
                <a:solidFill>
                  <a:srgbClr val="F3795B"/>
                </a:solidFill>
              </a:rPr>
              <a:t>M1</a:t>
            </a:r>
            <a:endParaRPr sz="900">
              <a:solidFill>
                <a:srgbClr val="F3795B"/>
              </a:solidFill>
            </a:endParaRPr>
          </a:p>
        </p:txBody>
      </p:sp>
      <p:sp>
        <p:nvSpPr>
          <p:cNvPr id="900" name="Google Shape;900;p89"/>
          <p:cNvSpPr txBox="1"/>
          <p:nvPr>
            <p:ph type="title"/>
          </p:nvPr>
        </p:nvSpPr>
        <p:spPr>
          <a:xfrm>
            <a:off x="2855241" y="1654088"/>
            <a:ext cx="542400" cy="3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0"/>
              </a:spcBef>
              <a:spcAft>
                <a:spcPts val="0"/>
              </a:spcAft>
              <a:buClr>
                <a:schemeClr val="dk1"/>
              </a:buClr>
              <a:buSzPts val="1100"/>
              <a:buFont typeface="Arial"/>
              <a:buNone/>
            </a:pPr>
            <a:r>
              <a:rPr lang="en" sz="900">
                <a:solidFill>
                  <a:srgbClr val="F3795B"/>
                </a:solidFill>
              </a:rPr>
              <a:t>M2</a:t>
            </a:r>
            <a:endParaRPr sz="900">
              <a:solidFill>
                <a:srgbClr val="F3795B"/>
              </a:solidFill>
            </a:endParaRPr>
          </a:p>
        </p:txBody>
      </p:sp>
      <p:sp>
        <p:nvSpPr>
          <p:cNvPr id="901" name="Google Shape;901;p89"/>
          <p:cNvSpPr txBox="1"/>
          <p:nvPr>
            <p:ph type="title"/>
          </p:nvPr>
        </p:nvSpPr>
        <p:spPr>
          <a:xfrm>
            <a:off x="3397641" y="1654088"/>
            <a:ext cx="542400" cy="3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0"/>
              </a:spcBef>
              <a:spcAft>
                <a:spcPts val="0"/>
              </a:spcAft>
              <a:buClr>
                <a:schemeClr val="dk1"/>
              </a:buClr>
              <a:buSzPts val="1100"/>
              <a:buFont typeface="Arial"/>
              <a:buNone/>
            </a:pPr>
            <a:r>
              <a:rPr lang="en" sz="900">
                <a:solidFill>
                  <a:srgbClr val="F3795B"/>
                </a:solidFill>
              </a:rPr>
              <a:t>M3</a:t>
            </a:r>
            <a:endParaRPr sz="900">
              <a:solidFill>
                <a:srgbClr val="F3795B"/>
              </a:solidFill>
            </a:endParaRPr>
          </a:p>
        </p:txBody>
      </p:sp>
      <p:sp>
        <p:nvSpPr>
          <p:cNvPr id="902" name="Google Shape;902;p89"/>
          <p:cNvSpPr txBox="1"/>
          <p:nvPr>
            <p:ph type="title"/>
          </p:nvPr>
        </p:nvSpPr>
        <p:spPr>
          <a:xfrm>
            <a:off x="3940041" y="1654088"/>
            <a:ext cx="542400" cy="3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0"/>
              </a:spcBef>
              <a:spcAft>
                <a:spcPts val="0"/>
              </a:spcAft>
              <a:buClr>
                <a:schemeClr val="dk1"/>
              </a:buClr>
              <a:buSzPts val="1100"/>
              <a:buFont typeface="Arial"/>
              <a:buNone/>
            </a:pPr>
            <a:r>
              <a:rPr lang="en" sz="900">
                <a:solidFill>
                  <a:srgbClr val="F3795B"/>
                </a:solidFill>
              </a:rPr>
              <a:t>M4</a:t>
            </a:r>
            <a:endParaRPr sz="900">
              <a:solidFill>
                <a:srgbClr val="F3795B"/>
              </a:solidFill>
            </a:endParaRPr>
          </a:p>
        </p:txBody>
      </p:sp>
      <p:sp>
        <p:nvSpPr>
          <p:cNvPr id="903" name="Google Shape;903;p89"/>
          <p:cNvSpPr txBox="1"/>
          <p:nvPr>
            <p:ph type="title"/>
          </p:nvPr>
        </p:nvSpPr>
        <p:spPr>
          <a:xfrm>
            <a:off x="4482441" y="1654088"/>
            <a:ext cx="542400" cy="3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0"/>
              </a:spcBef>
              <a:spcAft>
                <a:spcPts val="0"/>
              </a:spcAft>
              <a:buClr>
                <a:schemeClr val="dk1"/>
              </a:buClr>
              <a:buSzPts val="1100"/>
              <a:buFont typeface="Arial"/>
              <a:buNone/>
            </a:pPr>
            <a:r>
              <a:rPr lang="en" sz="900">
                <a:solidFill>
                  <a:srgbClr val="F3795B"/>
                </a:solidFill>
              </a:rPr>
              <a:t>M5</a:t>
            </a:r>
            <a:endParaRPr sz="900">
              <a:solidFill>
                <a:srgbClr val="F3795B"/>
              </a:solidFill>
            </a:endParaRPr>
          </a:p>
        </p:txBody>
      </p:sp>
      <p:sp>
        <p:nvSpPr>
          <p:cNvPr id="904" name="Google Shape;904;p89"/>
          <p:cNvSpPr txBox="1"/>
          <p:nvPr>
            <p:ph type="title"/>
          </p:nvPr>
        </p:nvSpPr>
        <p:spPr>
          <a:xfrm>
            <a:off x="5024841" y="1654088"/>
            <a:ext cx="542400" cy="3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0"/>
              </a:spcBef>
              <a:spcAft>
                <a:spcPts val="0"/>
              </a:spcAft>
              <a:buClr>
                <a:schemeClr val="dk1"/>
              </a:buClr>
              <a:buSzPts val="1100"/>
              <a:buFont typeface="Arial"/>
              <a:buNone/>
            </a:pPr>
            <a:r>
              <a:rPr lang="en" sz="900">
                <a:solidFill>
                  <a:srgbClr val="F3795B"/>
                </a:solidFill>
              </a:rPr>
              <a:t>M6</a:t>
            </a:r>
            <a:endParaRPr sz="900">
              <a:solidFill>
                <a:srgbClr val="F3795B"/>
              </a:solidFill>
            </a:endParaRPr>
          </a:p>
        </p:txBody>
      </p:sp>
      <p:sp>
        <p:nvSpPr>
          <p:cNvPr id="905" name="Google Shape;905;p89"/>
          <p:cNvSpPr txBox="1"/>
          <p:nvPr>
            <p:ph type="title"/>
          </p:nvPr>
        </p:nvSpPr>
        <p:spPr>
          <a:xfrm>
            <a:off x="5567241" y="1654088"/>
            <a:ext cx="542400" cy="3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0"/>
              </a:spcBef>
              <a:spcAft>
                <a:spcPts val="0"/>
              </a:spcAft>
              <a:buClr>
                <a:schemeClr val="dk1"/>
              </a:buClr>
              <a:buSzPts val="1100"/>
              <a:buFont typeface="Arial"/>
              <a:buNone/>
            </a:pPr>
            <a:r>
              <a:rPr lang="en" sz="900">
                <a:solidFill>
                  <a:srgbClr val="F3795B"/>
                </a:solidFill>
              </a:rPr>
              <a:t>M7</a:t>
            </a:r>
            <a:endParaRPr sz="900">
              <a:solidFill>
                <a:srgbClr val="F3795B"/>
              </a:solidFill>
            </a:endParaRPr>
          </a:p>
        </p:txBody>
      </p:sp>
      <p:sp>
        <p:nvSpPr>
          <p:cNvPr id="906" name="Google Shape;906;p89"/>
          <p:cNvSpPr txBox="1"/>
          <p:nvPr>
            <p:ph type="title"/>
          </p:nvPr>
        </p:nvSpPr>
        <p:spPr>
          <a:xfrm>
            <a:off x="6109641" y="1654088"/>
            <a:ext cx="542400" cy="3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0"/>
              </a:spcBef>
              <a:spcAft>
                <a:spcPts val="0"/>
              </a:spcAft>
              <a:buClr>
                <a:schemeClr val="dk1"/>
              </a:buClr>
              <a:buSzPts val="1100"/>
              <a:buFont typeface="Arial"/>
              <a:buNone/>
            </a:pPr>
            <a:r>
              <a:rPr lang="en" sz="900">
                <a:solidFill>
                  <a:srgbClr val="F3795B"/>
                </a:solidFill>
              </a:rPr>
              <a:t>M8</a:t>
            </a:r>
            <a:endParaRPr sz="900">
              <a:solidFill>
                <a:srgbClr val="F3795B"/>
              </a:solidFill>
            </a:endParaRPr>
          </a:p>
        </p:txBody>
      </p:sp>
      <p:sp>
        <p:nvSpPr>
          <p:cNvPr id="907" name="Google Shape;907;p89"/>
          <p:cNvSpPr txBox="1"/>
          <p:nvPr>
            <p:ph type="title"/>
          </p:nvPr>
        </p:nvSpPr>
        <p:spPr>
          <a:xfrm>
            <a:off x="6652041" y="1654088"/>
            <a:ext cx="542400" cy="3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0"/>
              </a:spcBef>
              <a:spcAft>
                <a:spcPts val="0"/>
              </a:spcAft>
              <a:buClr>
                <a:schemeClr val="dk1"/>
              </a:buClr>
              <a:buSzPts val="1100"/>
              <a:buFont typeface="Arial"/>
              <a:buNone/>
            </a:pPr>
            <a:r>
              <a:rPr lang="en" sz="900">
                <a:solidFill>
                  <a:srgbClr val="F3795B"/>
                </a:solidFill>
              </a:rPr>
              <a:t>M9</a:t>
            </a:r>
            <a:endParaRPr sz="900">
              <a:solidFill>
                <a:srgbClr val="F3795B"/>
              </a:solidFill>
            </a:endParaRPr>
          </a:p>
        </p:txBody>
      </p:sp>
      <p:sp>
        <p:nvSpPr>
          <p:cNvPr id="908" name="Google Shape;908;p89"/>
          <p:cNvSpPr txBox="1"/>
          <p:nvPr>
            <p:ph type="title"/>
          </p:nvPr>
        </p:nvSpPr>
        <p:spPr>
          <a:xfrm>
            <a:off x="7194441" y="1654088"/>
            <a:ext cx="619500" cy="3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0"/>
              </a:spcBef>
              <a:spcAft>
                <a:spcPts val="0"/>
              </a:spcAft>
              <a:buClr>
                <a:schemeClr val="dk1"/>
              </a:buClr>
              <a:buSzPts val="1100"/>
              <a:buFont typeface="Arial"/>
              <a:buNone/>
            </a:pPr>
            <a:r>
              <a:rPr lang="en" sz="900">
                <a:solidFill>
                  <a:srgbClr val="F3795B"/>
                </a:solidFill>
              </a:rPr>
              <a:t>M10</a:t>
            </a:r>
            <a:endParaRPr sz="900">
              <a:solidFill>
                <a:srgbClr val="F3795B"/>
              </a:solidFill>
            </a:endParaRPr>
          </a:p>
        </p:txBody>
      </p:sp>
      <p:sp>
        <p:nvSpPr>
          <p:cNvPr id="909" name="Google Shape;909;p89"/>
          <p:cNvSpPr txBox="1"/>
          <p:nvPr>
            <p:ph type="title"/>
          </p:nvPr>
        </p:nvSpPr>
        <p:spPr>
          <a:xfrm>
            <a:off x="7736841" y="1654088"/>
            <a:ext cx="619500" cy="3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0"/>
              </a:spcBef>
              <a:spcAft>
                <a:spcPts val="0"/>
              </a:spcAft>
              <a:buClr>
                <a:schemeClr val="dk1"/>
              </a:buClr>
              <a:buSzPts val="1100"/>
              <a:buFont typeface="Arial"/>
              <a:buNone/>
            </a:pPr>
            <a:r>
              <a:rPr lang="en" sz="900">
                <a:solidFill>
                  <a:srgbClr val="F3795B"/>
                </a:solidFill>
              </a:rPr>
              <a:t>M11</a:t>
            </a:r>
            <a:endParaRPr sz="900">
              <a:solidFill>
                <a:srgbClr val="F3795B"/>
              </a:solidFill>
            </a:endParaRPr>
          </a:p>
        </p:txBody>
      </p:sp>
      <p:sp>
        <p:nvSpPr>
          <p:cNvPr id="910" name="Google Shape;910;p89"/>
          <p:cNvSpPr txBox="1"/>
          <p:nvPr>
            <p:ph type="title"/>
          </p:nvPr>
        </p:nvSpPr>
        <p:spPr>
          <a:xfrm>
            <a:off x="8279241" y="1654088"/>
            <a:ext cx="619500" cy="37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0"/>
              </a:spcBef>
              <a:spcAft>
                <a:spcPts val="0"/>
              </a:spcAft>
              <a:buClr>
                <a:schemeClr val="dk1"/>
              </a:buClr>
              <a:buSzPts val="1100"/>
              <a:buFont typeface="Arial"/>
              <a:buNone/>
            </a:pPr>
            <a:r>
              <a:rPr lang="en" sz="900">
                <a:solidFill>
                  <a:srgbClr val="F3795B"/>
                </a:solidFill>
              </a:rPr>
              <a:t>M12</a:t>
            </a:r>
            <a:endParaRPr sz="900">
              <a:solidFill>
                <a:srgbClr val="F3795B"/>
              </a:solidFill>
            </a:endParaRPr>
          </a:p>
        </p:txBody>
      </p:sp>
      <p:cxnSp>
        <p:nvCxnSpPr>
          <p:cNvPr id="911" name="Google Shape;911;p89"/>
          <p:cNvCxnSpPr/>
          <p:nvPr/>
        </p:nvCxnSpPr>
        <p:spPr>
          <a:xfrm rot="10800000">
            <a:off x="167991" y="2373338"/>
            <a:ext cx="8600100" cy="0"/>
          </a:xfrm>
          <a:prstGeom prst="straightConnector1">
            <a:avLst/>
          </a:prstGeom>
          <a:noFill/>
          <a:ln cap="flat" cmpd="sng" w="9525">
            <a:solidFill>
              <a:srgbClr val="999999"/>
            </a:solidFill>
            <a:prstDash val="dot"/>
            <a:round/>
            <a:headEnd len="sm" w="sm" type="none"/>
            <a:tailEnd len="sm" w="sm" type="none"/>
          </a:ln>
        </p:spPr>
      </p:cxnSp>
      <p:cxnSp>
        <p:nvCxnSpPr>
          <p:cNvPr id="912" name="Google Shape;912;p89"/>
          <p:cNvCxnSpPr/>
          <p:nvPr/>
        </p:nvCxnSpPr>
        <p:spPr>
          <a:xfrm rot="10800000">
            <a:off x="167991" y="2755913"/>
            <a:ext cx="8600100" cy="0"/>
          </a:xfrm>
          <a:prstGeom prst="straightConnector1">
            <a:avLst/>
          </a:prstGeom>
          <a:noFill/>
          <a:ln cap="flat" cmpd="sng" w="9525">
            <a:solidFill>
              <a:srgbClr val="999999"/>
            </a:solidFill>
            <a:prstDash val="dot"/>
            <a:round/>
            <a:headEnd len="sm" w="sm" type="none"/>
            <a:tailEnd len="sm" w="sm" type="none"/>
          </a:ln>
        </p:spPr>
      </p:cxnSp>
      <p:cxnSp>
        <p:nvCxnSpPr>
          <p:cNvPr id="913" name="Google Shape;913;p89"/>
          <p:cNvCxnSpPr/>
          <p:nvPr/>
        </p:nvCxnSpPr>
        <p:spPr>
          <a:xfrm rot="10800000">
            <a:off x="167991" y="3121275"/>
            <a:ext cx="8600100" cy="0"/>
          </a:xfrm>
          <a:prstGeom prst="straightConnector1">
            <a:avLst/>
          </a:prstGeom>
          <a:noFill/>
          <a:ln cap="flat" cmpd="sng" w="9525">
            <a:solidFill>
              <a:srgbClr val="999999"/>
            </a:solidFill>
            <a:prstDash val="dot"/>
            <a:round/>
            <a:headEnd len="sm" w="sm" type="none"/>
            <a:tailEnd len="sm" w="sm" type="none"/>
          </a:ln>
        </p:spPr>
      </p:cxnSp>
      <p:cxnSp>
        <p:nvCxnSpPr>
          <p:cNvPr id="914" name="Google Shape;914;p89"/>
          <p:cNvCxnSpPr/>
          <p:nvPr/>
        </p:nvCxnSpPr>
        <p:spPr>
          <a:xfrm rot="10800000">
            <a:off x="167991" y="3503850"/>
            <a:ext cx="8600100" cy="0"/>
          </a:xfrm>
          <a:prstGeom prst="straightConnector1">
            <a:avLst/>
          </a:prstGeom>
          <a:noFill/>
          <a:ln cap="flat" cmpd="sng" w="9525">
            <a:solidFill>
              <a:srgbClr val="999999"/>
            </a:solidFill>
            <a:prstDash val="dot"/>
            <a:round/>
            <a:headEnd len="sm" w="sm" type="none"/>
            <a:tailEnd len="sm" w="sm" type="none"/>
          </a:ln>
        </p:spPr>
      </p:cxnSp>
      <p:cxnSp>
        <p:nvCxnSpPr>
          <p:cNvPr id="915" name="Google Shape;915;p89"/>
          <p:cNvCxnSpPr/>
          <p:nvPr/>
        </p:nvCxnSpPr>
        <p:spPr>
          <a:xfrm rot="10800000">
            <a:off x="167991" y="3852013"/>
            <a:ext cx="8600100" cy="0"/>
          </a:xfrm>
          <a:prstGeom prst="straightConnector1">
            <a:avLst/>
          </a:prstGeom>
          <a:noFill/>
          <a:ln cap="flat" cmpd="sng" w="9525">
            <a:solidFill>
              <a:srgbClr val="999999"/>
            </a:solidFill>
            <a:prstDash val="dot"/>
            <a:round/>
            <a:headEnd len="sm" w="sm" type="none"/>
            <a:tailEnd len="sm" w="sm" type="none"/>
          </a:ln>
        </p:spPr>
      </p:cxnSp>
      <p:cxnSp>
        <p:nvCxnSpPr>
          <p:cNvPr id="916" name="Google Shape;916;p89"/>
          <p:cNvCxnSpPr/>
          <p:nvPr/>
        </p:nvCxnSpPr>
        <p:spPr>
          <a:xfrm rot="10800000">
            <a:off x="167991" y="4234588"/>
            <a:ext cx="8600100" cy="0"/>
          </a:xfrm>
          <a:prstGeom prst="straightConnector1">
            <a:avLst/>
          </a:prstGeom>
          <a:noFill/>
          <a:ln cap="flat" cmpd="sng" w="9525">
            <a:solidFill>
              <a:srgbClr val="999999"/>
            </a:solidFill>
            <a:prstDash val="dot"/>
            <a:round/>
            <a:headEnd len="sm" w="sm" type="none"/>
            <a:tailEnd len="sm" w="sm" type="none"/>
          </a:ln>
        </p:spPr>
      </p:cxnSp>
      <p:cxnSp>
        <p:nvCxnSpPr>
          <p:cNvPr id="917" name="Google Shape;917;p89"/>
          <p:cNvCxnSpPr/>
          <p:nvPr/>
        </p:nvCxnSpPr>
        <p:spPr>
          <a:xfrm rot="10800000">
            <a:off x="167991" y="4599950"/>
            <a:ext cx="8600100" cy="0"/>
          </a:xfrm>
          <a:prstGeom prst="straightConnector1">
            <a:avLst/>
          </a:prstGeom>
          <a:noFill/>
          <a:ln cap="flat" cmpd="sng" w="9525">
            <a:solidFill>
              <a:srgbClr val="999999"/>
            </a:solidFill>
            <a:prstDash val="dot"/>
            <a:round/>
            <a:headEnd len="sm" w="sm" type="none"/>
            <a:tailEnd len="sm" w="sm" type="none"/>
          </a:ln>
        </p:spPr>
      </p:cxnSp>
      <p:sp>
        <p:nvSpPr>
          <p:cNvPr id="918" name="Google Shape;918;p89"/>
          <p:cNvSpPr/>
          <p:nvPr/>
        </p:nvSpPr>
        <p:spPr>
          <a:xfrm flipH="1" rot="10800000">
            <a:off x="2338200" y="2099675"/>
            <a:ext cx="487800" cy="1992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89"/>
          <p:cNvSpPr/>
          <p:nvPr/>
        </p:nvSpPr>
        <p:spPr>
          <a:xfrm>
            <a:off x="3637350" y="2839000"/>
            <a:ext cx="2894100" cy="1992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89"/>
          <p:cNvSpPr/>
          <p:nvPr/>
        </p:nvSpPr>
        <p:spPr>
          <a:xfrm>
            <a:off x="4479300" y="3212950"/>
            <a:ext cx="2533800" cy="1992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89"/>
          <p:cNvSpPr/>
          <p:nvPr/>
        </p:nvSpPr>
        <p:spPr>
          <a:xfrm>
            <a:off x="3125250" y="2477200"/>
            <a:ext cx="1855800" cy="1992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89"/>
          <p:cNvSpPr txBox="1"/>
          <p:nvPr>
            <p:ph type="title"/>
          </p:nvPr>
        </p:nvSpPr>
        <p:spPr>
          <a:xfrm>
            <a:off x="311700" y="316775"/>
            <a:ext cx="3996000" cy="63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b="0" lang="en">
                <a:solidFill>
                  <a:schemeClr val="dk1"/>
                </a:solidFill>
                <a:latin typeface="Encode Sans ExtraBold"/>
                <a:ea typeface="Encode Sans ExtraBold"/>
                <a:cs typeface="Encode Sans ExtraBold"/>
                <a:sym typeface="Encode Sans ExtraBold"/>
              </a:rPr>
              <a:t>Cronograma</a:t>
            </a:r>
            <a:r>
              <a:rPr lang="en">
                <a:solidFill>
                  <a:schemeClr val="dk1"/>
                </a:solidFill>
                <a:latin typeface="Encode Sans"/>
                <a:ea typeface="Encode Sans"/>
                <a:cs typeface="Encode Sans"/>
                <a:sym typeface="Encode Sans"/>
              </a:rPr>
              <a:t> </a:t>
            </a:r>
            <a:r>
              <a:rPr b="0" lang="en">
                <a:solidFill>
                  <a:schemeClr val="dk1"/>
                </a:solidFill>
                <a:latin typeface="Encode Sans"/>
                <a:ea typeface="Encode Sans"/>
                <a:cs typeface="Encode Sans"/>
                <a:sym typeface="Encode Sans"/>
              </a:rPr>
              <a:t>Proyecto </a:t>
            </a:r>
            <a:endParaRPr b="0">
              <a:solidFill>
                <a:schemeClr val="dk1"/>
              </a:solidFill>
              <a:latin typeface="Encode Sans"/>
              <a:ea typeface="Encode Sans"/>
              <a:cs typeface="Encode Sans"/>
              <a:sym typeface="Encode Sans"/>
            </a:endParaRPr>
          </a:p>
        </p:txBody>
      </p:sp>
      <p:sp>
        <p:nvSpPr>
          <p:cNvPr id="923" name="Google Shape;923;p89">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924" name="Google Shape;924;p89"/>
          <p:cNvSpPr/>
          <p:nvPr/>
        </p:nvSpPr>
        <p:spPr>
          <a:xfrm>
            <a:off x="6263025" y="3566198"/>
            <a:ext cx="2172000" cy="1992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89"/>
          <p:cNvSpPr txBox="1"/>
          <p:nvPr>
            <p:ph type="title"/>
          </p:nvPr>
        </p:nvSpPr>
        <p:spPr>
          <a:xfrm>
            <a:off x="207741" y="3495823"/>
            <a:ext cx="2105100" cy="371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lang="en" sz="1000">
                <a:solidFill>
                  <a:srgbClr val="666666"/>
                </a:solidFill>
                <a:latin typeface="Encode Sans"/>
                <a:ea typeface="Encode Sans"/>
                <a:cs typeface="Encode Sans"/>
                <a:sym typeface="Encode Sans"/>
              </a:rPr>
              <a:t>5. Estrategias y tácticas</a:t>
            </a:r>
            <a:endParaRPr sz="1000">
              <a:solidFill>
                <a:srgbClr val="666666"/>
              </a:solidFill>
              <a:latin typeface="Encode Sans"/>
              <a:ea typeface="Encode Sans"/>
              <a:cs typeface="Encode Sans"/>
              <a:sym typeface="Encode Sans"/>
            </a:endParaRPr>
          </a:p>
        </p:txBody>
      </p:sp>
      <p:cxnSp>
        <p:nvCxnSpPr>
          <p:cNvPr id="926" name="Google Shape;926;p89"/>
          <p:cNvCxnSpPr/>
          <p:nvPr/>
        </p:nvCxnSpPr>
        <p:spPr>
          <a:xfrm flipH="1" rot="10800000">
            <a:off x="2312700" y="2025080"/>
            <a:ext cx="7800" cy="2576100"/>
          </a:xfrm>
          <a:prstGeom prst="straightConnector1">
            <a:avLst/>
          </a:prstGeom>
          <a:noFill/>
          <a:ln cap="flat" cmpd="sng" w="19050">
            <a:solidFill>
              <a:srgbClr val="F3F3F3"/>
            </a:solidFill>
            <a:prstDash val="solid"/>
            <a:round/>
            <a:headEnd len="sm" w="sm" type="none"/>
            <a:tailEnd len="sm" w="sm" type="none"/>
          </a:ln>
        </p:spPr>
      </p:cxnSp>
      <p:cxnSp>
        <p:nvCxnSpPr>
          <p:cNvPr id="927" name="Google Shape;927;p89"/>
          <p:cNvCxnSpPr/>
          <p:nvPr/>
        </p:nvCxnSpPr>
        <p:spPr>
          <a:xfrm flipH="1" rot="10800000">
            <a:off x="6587850" y="2034951"/>
            <a:ext cx="7800" cy="2576100"/>
          </a:xfrm>
          <a:prstGeom prst="straightConnector1">
            <a:avLst/>
          </a:prstGeom>
          <a:noFill/>
          <a:ln cap="flat" cmpd="sng" w="19050">
            <a:solidFill>
              <a:srgbClr val="F3F3F3"/>
            </a:solidFill>
            <a:prstDash val="solid"/>
            <a:round/>
            <a:headEnd len="sm" w="sm" type="none"/>
            <a:tailEnd len="sm" w="sm" type="none"/>
          </a:ln>
        </p:spPr>
      </p:cxnSp>
      <p:cxnSp>
        <p:nvCxnSpPr>
          <p:cNvPr id="928" name="Google Shape;928;p89"/>
          <p:cNvCxnSpPr/>
          <p:nvPr/>
        </p:nvCxnSpPr>
        <p:spPr>
          <a:xfrm flipH="1" rot="10800000">
            <a:off x="4418254" y="2013726"/>
            <a:ext cx="7800" cy="2576100"/>
          </a:xfrm>
          <a:prstGeom prst="straightConnector1">
            <a:avLst/>
          </a:prstGeom>
          <a:noFill/>
          <a:ln cap="flat" cmpd="sng" w="19050">
            <a:solidFill>
              <a:srgbClr val="F3F3F3"/>
            </a:solidFill>
            <a:prstDash val="solid"/>
            <a:round/>
            <a:headEnd len="sm" w="sm" type="none"/>
            <a:tailEnd len="sm" w="sm" type="none"/>
          </a:ln>
        </p:spPr>
      </p:cxnSp>
      <p:sp>
        <p:nvSpPr>
          <p:cNvPr id="929" name="Google Shape;929;p89"/>
          <p:cNvSpPr txBox="1"/>
          <p:nvPr>
            <p:ph type="title"/>
          </p:nvPr>
        </p:nvSpPr>
        <p:spPr>
          <a:xfrm>
            <a:off x="215391" y="3866350"/>
            <a:ext cx="2105100" cy="371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lang="en" sz="1000">
                <a:solidFill>
                  <a:srgbClr val="666666"/>
                </a:solidFill>
                <a:latin typeface="Encode Sans"/>
                <a:ea typeface="Encode Sans"/>
                <a:cs typeface="Encode Sans"/>
                <a:sym typeface="Encode Sans"/>
              </a:rPr>
              <a:t>6. Estrategias y tácticas</a:t>
            </a:r>
            <a:endParaRPr sz="1000">
              <a:solidFill>
                <a:srgbClr val="666666"/>
              </a:solidFill>
              <a:latin typeface="Encode Sans"/>
              <a:ea typeface="Encode Sans"/>
              <a:cs typeface="Encode Sans"/>
              <a:sym typeface="Encode Sans"/>
            </a:endParaRPr>
          </a:p>
        </p:txBody>
      </p:sp>
      <p:sp>
        <p:nvSpPr>
          <p:cNvPr id="930" name="Google Shape;930;p89"/>
          <p:cNvSpPr txBox="1"/>
          <p:nvPr>
            <p:ph type="title"/>
          </p:nvPr>
        </p:nvSpPr>
        <p:spPr>
          <a:xfrm>
            <a:off x="215391" y="4236875"/>
            <a:ext cx="2105100" cy="371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lang="en" sz="1000">
                <a:solidFill>
                  <a:srgbClr val="666666"/>
                </a:solidFill>
                <a:latin typeface="Encode Sans"/>
                <a:ea typeface="Encode Sans"/>
                <a:cs typeface="Encode Sans"/>
                <a:sym typeface="Encode Sans"/>
              </a:rPr>
              <a:t>7. Estrategias y tácticas</a:t>
            </a:r>
            <a:endParaRPr sz="1000">
              <a:solidFill>
                <a:srgbClr val="666666"/>
              </a:solidFill>
              <a:latin typeface="Encode Sans"/>
              <a:ea typeface="Encode Sans"/>
              <a:cs typeface="Encode Sans"/>
              <a:sym typeface="Encode Sans"/>
            </a:endParaRPr>
          </a:p>
        </p:txBody>
      </p:sp>
      <p:sp>
        <p:nvSpPr>
          <p:cNvPr id="931" name="Google Shape;931;p89"/>
          <p:cNvSpPr/>
          <p:nvPr/>
        </p:nvSpPr>
        <p:spPr>
          <a:xfrm>
            <a:off x="5129550" y="3955875"/>
            <a:ext cx="3573900" cy="1992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89"/>
          <p:cNvSpPr/>
          <p:nvPr/>
        </p:nvSpPr>
        <p:spPr>
          <a:xfrm>
            <a:off x="6531450" y="4338424"/>
            <a:ext cx="2172000" cy="1992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33" name="Google Shape;933;p89"/>
          <p:cNvCxnSpPr/>
          <p:nvPr/>
        </p:nvCxnSpPr>
        <p:spPr>
          <a:xfrm flipH="1" rot="10800000">
            <a:off x="2851350" y="2018792"/>
            <a:ext cx="7800" cy="2576100"/>
          </a:xfrm>
          <a:prstGeom prst="straightConnector1">
            <a:avLst/>
          </a:prstGeom>
          <a:noFill/>
          <a:ln cap="flat" cmpd="sng" w="19050">
            <a:solidFill>
              <a:srgbClr val="F3F3F3"/>
            </a:solidFill>
            <a:prstDash val="solid"/>
            <a:round/>
            <a:headEnd len="sm" w="sm" type="none"/>
            <a:tailEnd len="sm" w="sm" type="none"/>
          </a:ln>
        </p:spPr>
      </p:cxnSp>
      <p:cxnSp>
        <p:nvCxnSpPr>
          <p:cNvPr id="934" name="Google Shape;934;p89"/>
          <p:cNvCxnSpPr/>
          <p:nvPr/>
        </p:nvCxnSpPr>
        <p:spPr>
          <a:xfrm flipH="1" rot="10800000">
            <a:off x="3327363" y="2018780"/>
            <a:ext cx="7800" cy="2576100"/>
          </a:xfrm>
          <a:prstGeom prst="straightConnector1">
            <a:avLst/>
          </a:prstGeom>
          <a:noFill/>
          <a:ln cap="flat" cmpd="sng" w="19050">
            <a:solidFill>
              <a:srgbClr val="F3F3F3"/>
            </a:solidFill>
            <a:prstDash val="solid"/>
            <a:round/>
            <a:headEnd len="sm" w="sm" type="none"/>
            <a:tailEnd len="sm" w="sm" type="none"/>
          </a:ln>
        </p:spPr>
      </p:cxnSp>
      <p:cxnSp>
        <p:nvCxnSpPr>
          <p:cNvPr id="935" name="Google Shape;935;p89"/>
          <p:cNvCxnSpPr/>
          <p:nvPr/>
        </p:nvCxnSpPr>
        <p:spPr>
          <a:xfrm flipH="1" rot="10800000">
            <a:off x="3838513" y="2013730"/>
            <a:ext cx="7800" cy="2576100"/>
          </a:xfrm>
          <a:prstGeom prst="straightConnector1">
            <a:avLst/>
          </a:prstGeom>
          <a:noFill/>
          <a:ln cap="flat" cmpd="sng" w="19050">
            <a:solidFill>
              <a:srgbClr val="F3F3F3"/>
            </a:solidFill>
            <a:prstDash val="solid"/>
            <a:round/>
            <a:headEnd len="sm" w="sm" type="none"/>
            <a:tailEnd len="sm" w="sm" type="none"/>
          </a:ln>
        </p:spPr>
      </p:cxnSp>
      <p:cxnSp>
        <p:nvCxnSpPr>
          <p:cNvPr id="936" name="Google Shape;936;p89"/>
          <p:cNvCxnSpPr/>
          <p:nvPr/>
        </p:nvCxnSpPr>
        <p:spPr>
          <a:xfrm flipH="1" rot="10800000">
            <a:off x="5020938" y="2013730"/>
            <a:ext cx="7800" cy="2576100"/>
          </a:xfrm>
          <a:prstGeom prst="straightConnector1">
            <a:avLst/>
          </a:prstGeom>
          <a:noFill/>
          <a:ln cap="flat" cmpd="sng" w="19050">
            <a:solidFill>
              <a:srgbClr val="F3F3F3"/>
            </a:solidFill>
            <a:prstDash val="solid"/>
            <a:round/>
            <a:headEnd len="sm" w="sm" type="none"/>
            <a:tailEnd len="sm" w="sm" type="none"/>
          </a:ln>
        </p:spPr>
      </p:cxnSp>
      <p:cxnSp>
        <p:nvCxnSpPr>
          <p:cNvPr id="937" name="Google Shape;937;p89"/>
          <p:cNvCxnSpPr/>
          <p:nvPr/>
        </p:nvCxnSpPr>
        <p:spPr>
          <a:xfrm flipH="1" rot="10800000">
            <a:off x="5563338" y="2013730"/>
            <a:ext cx="7800" cy="2576100"/>
          </a:xfrm>
          <a:prstGeom prst="straightConnector1">
            <a:avLst/>
          </a:prstGeom>
          <a:noFill/>
          <a:ln cap="flat" cmpd="sng" w="19050">
            <a:solidFill>
              <a:srgbClr val="F3F3F3"/>
            </a:solidFill>
            <a:prstDash val="solid"/>
            <a:round/>
            <a:headEnd len="sm" w="sm" type="none"/>
            <a:tailEnd len="sm" w="sm" type="none"/>
          </a:ln>
        </p:spPr>
      </p:cxnSp>
      <p:cxnSp>
        <p:nvCxnSpPr>
          <p:cNvPr id="938" name="Google Shape;938;p89"/>
          <p:cNvCxnSpPr/>
          <p:nvPr/>
        </p:nvCxnSpPr>
        <p:spPr>
          <a:xfrm flipH="1" rot="10800000">
            <a:off x="6105738" y="2013730"/>
            <a:ext cx="7800" cy="2576100"/>
          </a:xfrm>
          <a:prstGeom prst="straightConnector1">
            <a:avLst/>
          </a:prstGeom>
          <a:noFill/>
          <a:ln cap="flat" cmpd="sng" w="19050">
            <a:solidFill>
              <a:srgbClr val="F3F3F3"/>
            </a:solidFill>
            <a:prstDash val="solid"/>
            <a:round/>
            <a:headEnd len="sm" w="sm" type="none"/>
            <a:tailEnd len="sm" w="sm" type="none"/>
          </a:ln>
        </p:spPr>
      </p:cxnSp>
      <p:cxnSp>
        <p:nvCxnSpPr>
          <p:cNvPr id="939" name="Google Shape;939;p89"/>
          <p:cNvCxnSpPr/>
          <p:nvPr/>
        </p:nvCxnSpPr>
        <p:spPr>
          <a:xfrm flipH="1" rot="10800000">
            <a:off x="7143813" y="2013730"/>
            <a:ext cx="7800" cy="2576100"/>
          </a:xfrm>
          <a:prstGeom prst="straightConnector1">
            <a:avLst/>
          </a:prstGeom>
          <a:noFill/>
          <a:ln cap="flat" cmpd="sng" w="19050">
            <a:solidFill>
              <a:srgbClr val="F3F3F3"/>
            </a:solidFill>
            <a:prstDash val="solid"/>
            <a:round/>
            <a:headEnd len="sm" w="sm" type="none"/>
            <a:tailEnd len="sm" w="sm" type="none"/>
          </a:ln>
        </p:spPr>
      </p:cxnSp>
      <p:cxnSp>
        <p:nvCxnSpPr>
          <p:cNvPr id="940" name="Google Shape;940;p89"/>
          <p:cNvCxnSpPr/>
          <p:nvPr/>
        </p:nvCxnSpPr>
        <p:spPr>
          <a:xfrm flipH="1" rot="10800000">
            <a:off x="7732938" y="2013730"/>
            <a:ext cx="7800" cy="2576100"/>
          </a:xfrm>
          <a:prstGeom prst="straightConnector1">
            <a:avLst/>
          </a:prstGeom>
          <a:noFill/>
          <a:ln cap="flat" cmpd="sng" w="19050">
            <a:solidFill>
              <a:srgbClr val="F3F3F3"/>
            </a:solidFill>
            <a:prstDash val="solid"/>
            <a:round/>
            <a:headEnd len="sm" w="sm" type="none"/>
            <a:tailEnd len="sm" w="sm" type="none"/>
          </a:ln>
        </p:spPr>
      </p:cxnSp>
      <p:cxnSp>
        <p:nvCxnSpPr>
          <p:cNvPr id="941" name="Google Shape;941;p89"/>
          <p:cNvCxnSpPr/>
          <p:nvPr/>
        </p:nvCxnSpPr>
        <p:spPr>
          <a:xfrm flipH="1" rot="10800000">
            <a:off x="8271438" y="2034955"/>
            <a:ext cx="7800" cy="2576100"/>
          </a:xfrm>
          <a:prstGeom prst="straightConnector1">
            <a:avLst/>
          </a:prstGeom>
          <a:noFill/>
          <a:ln cap="flat" cmpd="sng" w="19050">
            <a:solidFill>
              <a:srgbClr val="F3F3F3"/>
            </a:solidFill>
            <a:prstDash val="solid"/>
            <a:round/>
            <a:headEnd len="sm" w="sm" type="none"/>
            <a:tailEnd len="sm" w="sm" type="none"/>
          </a:ln>
        </p:spPr>
      </p:cxnSp>
      <p:sp>
        <p:nvSpPr>
          <p:cNvPr id="942" name="Google Shape;942;p89"/>
          <p:cNvSpPr/>
          <p:nvPr/>
        </p:nvSpPr>
        <p:spPr>
          <a:xfrm flipH="1" rot="10800000">
            <a:off x="4479588" y="2093938"/>
            <a:ext cx="487800" cy="1992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89"/>
          <p:cNvSpPr/>
          <p:nvPr/>
        </p:nvSpPr>
        <p:spPr>
          <a:xfrm flipH="1" rot="10800000">
            <a:off x="6625825" y="2093938"/>
            <a:ext cx="487800" cy="1992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89"/>
          <p:cNvSpPr txBox="1"/>
          <p:nvPr>
            <p:ph idx="4294967295"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48" name="Shape 948"/>
        <p:cNvGrpSpPr/>
        <p:nvPr/>
      </p:nvGrpSpPr>
      <p:grpSpPr>
        <a:xfrm>
          <a:off x="0" y="0"/>
          <a:ext cx="0" cy="0"/>
          <a:chOff x="0" y="0"/>
          <a:chExt cx="0" cy="0"/>
        </a:xfrm>
      </p:grpSpPr>
      <p:sp>
        <p:nvSpPr>
          <p:cNvPr id="949" name="Google Shape;949;p90"/>
          <p:cNvSpPr txBox="1"/>
          <p:nvPr/>
        </p:nvSpPr>
        <p:spPr>
          <a:xfrm>
            <a:off x="3636750" y="3999525"/>
            <a:ext cx="187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latin typeface="Roboto"/>
                <a:ea typeface="Roboto"/>
                <a:cs typeface="Roboto"/>
                <a:sym typeface="Roboto"/>
                <a:hlinkClick r:id="rId3"/>
              </a:rPr>
              <a:t>www.zooner.com.mx</a:t>
            </a:r>
            <a:endParaRPr>
              <a:latin typeface="Roboto"/>
              <a:ea typeface="Roboto"/>
              <a:cs typeface="Roboto"/>
              <a:sym typeface="Roboto"/>
            </a:endParaRPr>
          </a:p>
        </p:txBody>
      </p:sp>
      <p:sp>
        <p:nvSpPr>
          <p:cNvPr id="950" name="Google Shape;950;p90"/>
          <p:cNvSpPr txBox="1"/>
          <p:nvPr/>
        </p:nvSpPr>
        <p:spPr>
          <a:xfrm>
            <a:off x="2776500" y="2970850"/>
            <a:ext cx="3591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Marketing enfocado en el sector inmobiliario</a:t>
            </a:r>
            <a:endParaRPr>
              <a:latin typeface="Roboto"/>
              <a:ea typeface="Roboto"/>
              <a:cs typeface="Roboto"/>
              <a:sym typeface="Roboto"/>
            </a:endParaRPr>
          </a:p>
        </p:txBody>
      </p:sp>
      <p:pic>
        <p:nvPicPr>
          <p:cNvPr id="951" name="Google Shape;951;p90">
            <a:hlinkClick r:id="rId4"/>
          </p:cNvPr>
          <p:cNvPicPr preferRelativeResize="0"/>
          <p:nvPr/>
        </p:nvPicPr>
        <p:blipFill>
          <a:blip r:embed="rId5">
            <a:alphaModFix/>
          </a:blip>
          <a:stretch>
            <a:fillRect/>
          </a:stretch>
        </p:blipFill>
        <p:spPr>
          <a:xfrm>
            <a:off x="3918075" y="1618525"/>
            <a:ext cx="1218600" cy="1218600"/>
          </a:xfrm>
          <a:prstGeom prst="roundRect">
            <a:avLst>
              <a:gd fmla="val 16667"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60"/>
          <p:cNvSpPr txBox="1"/>
          <p:nvPr/>
        </p:nvSpPr>
        <p:spPr>
          <a:xfrm>
            <a:off x="4209113" y="2264400"/>
            <a:ext cx="3960600" cy="13065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900" u="none" cap="none" strike="noStrike">
                <a:solidFill>
                  <a:srgbClr val="71818C"/>
                </a:solidFill>
                <a:highlight>
                  <a:srgbClr val="FFFFFF"/>
                </a:highlight>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r>
              <a:rPr b="0" i="0" lang="en" sz="900" u="none" cap="none" strike="noStrike">
                <a:solidFill>
                  <a:srgbClr val="71818C"/>
                </a:solidFill>
                <a:latin typeface="Open Sans"/>
                <a:ea typeface="Open Sans"/>
                <a:cs typeface="Open Sans"/>
                <a:sym typeface="Open Sans"/>
              </a:rPr>
              <a:t> </a:t>
            </a:r>
            <a:endParaRPr b="0" i="0" sz="900" u="none" cap="none" strike="noStrike">
              <a:solidFill>
                <a:srgbClr val="71818C"/>
              </a:solidFill>
              <a:latin typeface="Open Sans"/>
              <a:ea typeface="Open Sans"/>
              <a:cs typeface="Open Sans"/>
              <a:sym typeface="Open Sans"/>
            </a:endParaRPr>
          </a:p>
        </p:txBody>
      </p:sp>
      <p:sp>
        <p:nvSpPr>
          <p:cNvPr id="308" name="Google Shape;308;p60"/>
          <p:cNvSpPr txBox="1"/>
          <p:nvPr/>
        </p:nvSpPr>
        <p:spPr>
          <a:xfrm>
            <a:off x="1603313" y="3121575"/>
            <a:ext cx="685200" cy="1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60">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310" name="Google Shape;310;p60"/>
          <p:cNvSpPr/>
          <p:nvPr/>
        </p:nvSpPr>
        <p:spPr>
          <a:xfrm>
            <a:off x="974288" y="1897650"/>
            <a:ext cx="2791200" cy="14718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9E9E9E"/>
                </a:solidFill>
                <a:latin typeface="Montserrat ExtraBold"/>
                <a:ea typeface="Montserrat ExtraBold"/>
                <a:cs typeface="Montserrat ExtraBold"/>
                <a:sym typeface="Montserrat ExtraBold"/>
              </a:rPr>
              <a:t>Tu logo</a:t>
            </a:r>
            <a:endParaRPr b="0" i="0" sz="1400" u="none" cap="none" strike="noStrike">
              <a:solidFill>
                <a:srgbClr val="9E9E9E"/>
              </a:solidFill>
              <a:latin typeface="Arial"/>
              <a:ea typeface="Arial"/>
              <a:cs typeface="Arial"/>
              <a:sym typeface="Arial"/>
            </a:endParaRPr>
          </a:p>
        </p:txBody>
      </p:sp>
      <p:sp>
        <p:nvSpPr>
          <p:cNvPr id="311" name="Google Shape;311;p60"/>
          <p:cNvSpPr/>
          <p:nvPr/>
        </p:nvSpPr>
        <p:spPr>
          <a:xfrm>
            <a:off x="4615563" y="1808650"/>
            <a:ext cx="3162900" cy="413700"/>
          </a:xfrm>
          <a:prstGeom prst="rec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60"/>
          <p:cNvSpPr txBox="1"/>
          <p:nvPr/>
        </p:nvSpPr>
        <p:spPr>
          <a:xfrm>
            <a:off x="4697775" y="1734700"/>
            <a:ext cx="2998500" cy="56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Encode Sans ExtraBold"/>
                <a:ea typeface="Encode Sans ExtraBold"/>
                <a:cs typeface="Encode Sans ExtraBold"/>
                <a:sym typeface="Encode Sans ExtraBold"/>
              </a:rPr>
              <a:t>¿Quiénes somos?</a:t>
            </a:r>
            <a:endParaRPr b="0" i="0" sz="2400" u="none" cap="none" strike="noStrike">
              <a:solidFill>
                <a:srgbClr val="FFFFFF"/>
              </a:solidFill>
              <a:latin typeface="Encode Sans ExtraBold"/>
              <a:ea typeface="Encode Sans ExtraBold"/>
              <a:cs typeface="Encode Sans ExtraBold"/>
              <a:sym typeface="Encode Sans ExtraBold"/>
            </a:endParaRPr>
          </a:p>
        </p:txBody>
      </p:sp>
      <p:sp>
        <p:nvSpPr>
          <p:cNvPr id="313" name="Google Shape;313;p60"/>
          <p:cNvSpPr/>
          <p:nvPr/>
        </p:nvSpPr>
        <p:spPr>
          <a:xfrm>
            <a:off x="1995325" y="3781000"/>
            <a:ext cx="3724500" cy="720600"/>
          </a:xfrm>
          <a:prstGeom prst="wedgeRectCallout">
            <a:avLst>
              <a:gd fmla="val -25396" name="adj1"/>
              <a:gd fmla="val -81845" name="adj2"/>
            </a:avLst>
          </a:prstGeom>
          <a:solidFill>
            <a:schemeClr val="dk1"/>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900" u="none" cap="none" strike="noStrike">
                <a:solidFill>
                  <a:schemeClr val="lt1"/>
                </a:solidFill>
                <a:latin typeface="Open Sans"/>
                <a:ea typeface="Open Sans"/>
                <a:cs typeface="Open Sans"/>
                <a:sym typeface="Open Sans"/>
              </a:rPr>
              <a:t>En esta sección reemplaza por el logo de tu empresa y ha</a:t>
            </a:r>
            <a:r>
              <a:rPr lang="en" sz="900">
                <a:solidFill>
                  <a:schemeClr val="lt1"/>
                </a:solidFill>
                <a:latin typeface="Open Sans"/>
                <a:ea typeface="Open Sans"/>
                <a:cs typeface="Open Sans"/>
                <a:sym typeface="Open Sans"/>
              </a:rPr>
              <a:t>z</a:t>
            </a:r>
            <a:r>
              <a:rPr b="0" i="0" lang="en" sz="900" u="none" cap="none" strike="noStrike">
                <a:solidFill>
                  <a:schemeClr val="lt1"/>
                </a:solidFill>
                <a:latin typeface="Open Sans"/>
                <a:ea typeface="Open Sans"/>
                <a:cs typeface="Open Sans"/>
                <a:sym typeface="Open Sans"/>
              </a:rPr>
              <a:t> una breve descripción sobre la empresa. </a:t>
            </a:r>
            <a:r>
              <a:rPr b="0" i="0" lang="en" sz="1000" u="none" cap="none" strike="noStrike">
                <a:solidFill>
                  <a:schemeClr val="dk1"/>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p:txBody>
      </p:sp>
      <p:sp>
        <p:nvSpPr>
          <p:cNvPr id="314" name="Google Shape;314;p60"/>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18" name="Shape 318"/>
        <p:cNvGrpSpPr/>
        <p:nvPr/>
      </p:nvGrpSpPr>
      <p:grpSpPr>
        <a:xfrm>
          <a:off x="0" y="0"/>
          <a:ext cx="0" cy="0"/>
          <a:chOff x="0" y="0"/>
          <a:chExt cx="0" cy="0"/>
        </a:xfrm>
      </p:grpSpPr>
      <p:sp>
        <p:nvSpPr>
          <p:cNvPr id="319" name="Google Shape;319;p61"/>
          <p:cNvSpPr txBox="1"/>
          <p:nvPr>
            <p:ph idx="1" type="subTitle"/>
          </p:nvPr>
        </p:nvSpPr>
        <p:spPr>
          <a:xfrm>
            <a:off x="1724700" y="1950000"/>
            <a:ext cx="5694600" cy="124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400"/>
              <a:buFont typeface="Roboto"/>
              <a:buNone/>
            </a:pPr>
            <a:r>
              <a:rPr lang="en" sz="3600">
                <a:solidFill>
                  <a:srgbClr val="FFFFFF"/>
                </a:solidFill>
                <a:latin typeface="Encode Sans ExtraBold"/>
                <a:ea typeface="Encode Sans ExtraBold"/>
                <a:cs typeface="Encode Sans ExtraBold"/>
                <a:sym typeface="Encode Sans ExtraBold"/>
              </a:rPr>
              <a:t>Modelo de Negocios</a:t>
            </a:r>
            <a:endParaRPr sz="3600">
              <a:solidFill>
                <a:srgbClr val="FFFFFF"/>
              </a:solidFill>
              <a:latin typeface="Encode Sans ExtraBold"/>
              <a:ea typeface="Encode Sans ExtraBold"/>
              <a:cs typeface="Encode Sans ExtraBold"/>
              <a:sym typeface="Encode Sans ExtraBold"/>
            </a:endParaRPr>
          </a:p>
        </p:txBody>
      </p:sp>
      <p:sp>
        <p:nvSpPr>
          <p:cNvPr id="320" name="Google Shape;320;p61"/>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
        <p:nvSpPr>
          <p:cNvPr id="321" name="Google Shape;321;p61">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62"/>
          <p:cNvSpPr/>
          <p:nvPr/>
        </p:nvSpPr>
        <p:spPr>
          <a:xfrm>
            <a:off x="5516500" y="1060550"/>
            <a:ext cx="1524600" cy="1076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62"/>
          <p:cNvSpPr txBox="1"/>
          <p:nvPr/>
        </p:nvSpPr>
        <p:spPr>
          <a:xfrm>
            <a:off x="5195147" y="1265925"/>
            <a:ext cx="667800" cy="1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62"/>
          <p:cNvSpPr/>
          <p:nvPr/>
        </p:nvSpPr>
        <p:spPr>
          <a:xfrm>
            <a:off x="5518084" y="2305308"/>
            <a:ext cx="1524600" cy="1076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62"/>
          <p:cNvSpPr txBox="1"/>
          <p:nvPr/>
        </p:nvSpPr>
        <p:spPr>
          <a:xfrm>
            <a:off x="5396731" y="940275"/>
            <a:ext cx="667800" cy="1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62"/>
          <p:cNvSpPr txBox="1"/>
          <p:nvPr/>
        </p:nvSpPr>
        <p:spPr>
          <a:xfrm>
            <a:off x="5247939" y="3714177"/>
            <a:ext cx="667800" cy="1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62"/>
          <p:cNvSpPr txBox="1"/>
          <p:nvPr/>
        </p:nvSpPr>
        <p:spPr>
          <a:xfrm>
            <a:off x="912237" y="1422161"/>
            <a:ext cx="849900" cy="32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Montserrat ExtraBold"/>
                <a:ea typeface="Montserrat ExtraBold"/>
                <a:cs typeface="Montserrat ExtraBold"/>
                <a:sym typeface="Montserrat ExtraBold"/>
              </a:rPr>
              <a:t>Misión</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332" name="Google Shape;332;p62"/>
          <p:cNvSpPr txBox="1"/>
          <p:nvPr/>
        </p:nvSpPr>
        <p:spPr>
          <a:xfrm>
            <a:off x="912237" y="2639808"/>
            <a:ext cx="849900" cy="32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Montserrat ExtraBold"/>
                <a:ea typeface="Montserrat ExtraBold"/>
                <a:cs typeface="Montserrat ExtraBold"/>
                <a:sym typeface="Montserrat ExtraBold"/>
              </a:rPr>
              <a:t>Visión</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333" name="Google Shape;333;p62"/>
          <p:cNvSpPr txBox="1"/>
          <p:nvPr/>
        </p:nvSpPr>
        <p:spPr>
          <a:xfrm>
            <a:off x="912237" y="3906498"/>
            <a:ext cx="1051500" cy="32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Montserrat ExtraBold"/>
                <a:ea typeface="Montserrat ExtraBold"/>
                <a:cs typeface="Montserrat ExtraBold"/>
                <a:sym typeface="Montserrat ExtraBold"/>
              </a:rPr>
              <a:t>Valores</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334" name="Google Shape;334;p62"/>
          <p:cNvSpPr/>
          <p:nvPr/>
        </p:nvSpPr>
        <p:spPr>
          <a:xfrm>
            <a:off x="424956" y="3550090"/>
            <a:ext cx="4053000" cy="11970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62"/>
          <p:cNvSpPr/>
          <p:nvPr/>
        </p:nvSpPr>
        <p:spPr>
          <a:xfrm>
            <a:off x="3761517" y="1060550"/>
            <a:ext cx="1620900" cy="23622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62"/>
          <p:cNvSpPr/>
          <p:nvPr/>
        </p:nvSpPr>
        <p:spPr>
          <a:xfrm>
            <a:off x="4666038" y="3550090"/>
            <a:ext cx="4053000" cy="11970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62"/>
          <p:cNvSpPr/>
          <p:nvPr/>
        </p:nvSpPr>
        <p:spPr>
          <a:xfrm>
            <a:off x="424950" y="1060550"/>
            <a:ext cx="1573800" cy="23106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62"/>
          <p:cNvSpPr/>
          <p:nvPr/>
        </p:nvSpPr>
        <p:spPr>
          <a:xfrm>
            <a:off x="2086350" y="1060550"/>
            <a:ext cx="1524600" cy="1166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62"/>
          <p:cNvSpPr/>
          <p:nvPr/>
        </p:nvSpPr>
        <p:spPr>
          <a:xfrm>
            <a:off x="2086355" y="2305320"/>
            <a:ext cx="1524600" cy="10767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62"/>
          <p:cNvSpPr/>
          <p:nvPr/>
        </p:nvSpPr>
        <p:spPr>
          <a:xfrm>
            <a:off x="7178472" y="1060550"/>
            <a:ext cx="1524600" cy="23622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62"/>
          <p:cNvSpPr txBox="1"/>
          <p:nvPr/>
        </p:nvSpPr>
        <p:spPr>
          <a:xfrm>
            <a:off x="7178475" y="1066775"/>
            <a:ext cx="1524600" cy="214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9E9E9E"/>
                </a:solidFill>
                <a:latin typeface="Encode Sans"/>
                <a:ea typeface="Encode Sans"/>
                <a:cs typeface="Encode Sans"/>
                <a:sym typeface="Encode Sans"/>
              </a:rPr>
              <a:t>1. Clientes</a:t>
            </a:r>
            <a:endParaRPr b="1" i="0" sz="1000" u="none" cap="none" strike="noStrike">
              <a:solidFill>
                <a:srgbClr val="9E9E9E"/>
              </a:solidFill>
              <a:latin typeface="Encode Sans"/>
              <a:ea typeface="Encode Sans"/>
              <a:cs typeface="Encode Sans"/>
              <a:sym typeface="Encode Sans"/>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9E9E9E"/>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 ¿A quién ayudas?</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1"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9E9E9E"/>
              </a:solidFill>
              <a:latin typeface="Open Sans"/>
              <a:ea typeface="Open Sans"/>
              <a:cs typeface="Open Sans"/>
              <a:sym typeface="Open Sans"/>
            </a:endParaRPr>
          </a:p>
        </p:txBody>
      </p:sp>
      <p:sp>
        <p:nvSpPr>
          <p:cNvPr id="342" name="Google Shape;342;p62"/>
          <p:cNvSpPr txBox="1"/>
          <p:nvPr/>
        </p:nvSpPr>
        <p:spPr>
          <a:xfrm>
            <a:off x="4666038" y="3550057"/>
            <a:ext cx="4053000" cy="99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9E9E9E"/>
                </a:solidFill>
                <a:latin typeface="Encode Sans"/>
                <a:ea typeface="Encode Sans"/>
                <a:cs typeface="Encode Sans"/>
                <a:sym typeface="Encode Sans"/>
              </a:rPr>
              <a:t>5. Ingresos</a:t>
            </a:r>
            <a:endParaRPr b="1" i="0" sz="1000" u="none" cap="none" strike="noStrike">
              <a:solidFill>
                <a:srgbClr val="9E9E9E"/>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600"/>
              <a:buFont typeface="Arial"/>
              <a:buNone/>
            </a:pPr>
            <a:r>
              <a:t/>
            </a:r>
            <a:endParaRPr b="1" i="0" sz="600" u="none" cap="none" strike="noStrike">
              <a:solidFill>
                <a:srgbClr val="9E9E9E"/>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 ¿Qué obtienes?</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9E9E9E"/>
              </a:solidFill>
              <a:latin typeface="Encode Sans"/>
              <a:ea typeface="Encode Sans"/>
              <a:cs typeface="Encode Sans"/>
              <a:sym typeface="Encode Sans"/>
            </a:endParaRPr>
          </a:p>
        </p:txBody>
      </p:sp>
      <p:sp>
        <p:nvSpPr>
          <p:cNvPr id="343" name="Google Shape;343;p62"/>
          <p:cNvSpPr txBox="1"/>
          <p:nvPr/>
        </p:nvSpPr>
        <p:spPr>
          <a:xfrm>
            <a:off x="424950" y="3550099"/>
            <a:ext cx="4053000" cy="111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9E9E9E"/>
                </a:solidFill>
                <a:latin typeface="Encode Sans"/>
                <a:ea typeface="Encode Sans"/>
                <a:cs typeface="Encode Sans"/>
                <a:sym typeface="Encode Sans"/>
              </a:rPr>
              <a:t>9. Costos</a:t>
            </a:r>
            <a:endParaRPr b="1" i="0" sz="1000" u="none" cap="none" strike="noStrike">
              <a:solidFill>
                <a:srgbClr val="9E9E9E"/>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9E9E9E"/>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 ¿Cuánto te cuesta?</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9E9E9E"/>
              </a:solidFill>
              <a:latin typeface="Encode Sans"/>
              <a:ea typeface="Encode Sans"/>
              <a:cs typeface="Encode Sans"/>
              <a:sym typeface="Encode Sans"/>
            </a:endParaRPr>
          </a:p>
        </p:txBody>
      </p:sp>
      <p:sp>
        <p:nvSpPr>
          <p:cNvPr id="344" name="Google Shape;344;p62"/>
          <p:cNvSpPr txBox="1"/>
          <p:nvPr/>
        </p:nvSpPr>
        <p:spPr>
          <a:xfrm>
            <a:off x="424950" y="1066775"/>
            <a:ext cx="1573800" cy="214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9E9E9E"/>
                </a:solidFill>
                <a:latin typeface="Encode Sans"/>
                <a:ea typeface="Encode Sans"/>
                <a:cs typeface="Encode Sans"/>
                <a:sym typeface="Encode Sans"/>
              </a:rPr>
              <a:t>8. Socios</a:t>
            </a:r>
            <a:endParaRPr b="1" i="0" sz="1000" u="none" cap="none" strike="noStrike">
              <a:solidFill>
                <a:srgbClr val="9E9E9E"/>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600" u="none" cap="none" strike="noStrike">
                <a:solidFill>
                  <a:srgbClr val="9E9E9E"/>
                </a:solidFill>
                <a:latin typeface="Open Sans"/>
                <a:ea typeface="Open Sans"/>
                <a:cs typeface="Open Sans"/>
                <a:sym typeface="Open Sans"/>
              </a:rPr>
              <a:t>¿Quien te ayuda?</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 </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rgbClr val="9E9E9E"/>
              </a:solidFill>
              <a:latin typeface="Encode Sans"/>
              <a:ea typeface="Encode Sans"/>
              <a:cs typeface="Encode Sans"/>
              <a:sym typeface="Encode Sans"/>
            </a:endParaRPr>
          </a:p>
        </p:txBody>
      </p:sp>
      <p:sp>
        <p:nvSpPr>
          <p:cNvPr id="345" name="Google Shape;345;p62"/>
          <p:cNvSpPr txBox="1"/>
          <p:nvPr/>
        </p:nvSpPr>
        <p:spPr>
          <a:xfrm>
            <a:off x="2086350" y="1066775"/>
            <a:ext cx="1524600" cy="104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9E9E9E"/>
                </a:solidFill>
                <a:latin typeface="Encode Sans"/>
                <a:ea typeface="Encode Sans"/>
                <a:cs typeface="Encode Sans"/>
                <a:sym typeface="Encode Sans"/>
              </a:rPr>
              <a:t>7. Actividades</a:t>
            </a:r>
            <a:endParaRPr b="1" i="0" sz="1000" u="none" cap="none" strike="noStrike">
              <a:solidFill>
                <a:srgbClr val="9E9E9E"/>
              </a:solidFill>
              <a:latin typeface="Encode Sans"/>
              <a:ea typeface="Encode Sans"/>
              <a:cs typeface="Encode Sans"/>
              <a:sym typeface="Encode Sans"/>
            </a:endParaRPr>
          </a:p>
          <a:p>
            <a:pPr indent="0" lvl="0" marL="0" marR="0" rtl="0" algn="ctr">
              <a:lnSpc>
                <a:spcPct val="100000"/>
              </a:lnSpc>
              <a:spcBef>
                <a:spcPts val="0"/>
              </a:spcBef>
              <a:spcAft>
                <a:spcPts val="0"/>
              </a:spcAft>
              <a:buClr>
                <a:srgbClr val="000000"/>
              </a:buClr>
              <a:buSzPts val="600"/>
              <a:buFont typeface="Arial"/>
              <a:buNone/>
            </a:pPr>
            <a:r>
              <a:t/>
            </a:r>
            <a:endParaRPr b="1" i="0" sz="600" u="none" cap="none" strike="noStrike">
              <a:solidFill>
                <a:srgbClr val="9E9E9E"/>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 ¿Qué haces?</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9E9E9E"/>
              </a:solidFill>
              <a:latin typeface="Encode Sans"/>
              <a:ea typeface="Encode Sans"/>
              <a:cs typeface="Encode Sans"/>
              <a:sym typeface="Encode Sans"/>
            </a:endParaRPr>
          </a:p>
        </p:txBody>
      </p:sp>
      <p:sp>
        <p:nvSpPr>
          <p:cNvPr id="346" name="Google Shape;346;p62"/>
          <p:cNvSpPr txBox="1"/>
          <p:nvPr/>
        </p:nvSpPr>
        <p:spPr>
          <a:xfrm>
            <a:off x="2086350" y="2287900"/>
            <a:ext cx="1524600" cy="99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9E9E9E"/>
                </a:solidFill>
                <a:latin typeface="Encode Sans"/>
                <a:ea typeface="Encode Sans"/>
                <a:cs typeface="Encode Sans"/>
                <a:sym typeface="Encode Sans"/>
              </a:rPr>
              <a:t>6. Recursos claves</a:t>
            </a:r>
            <a:endParaRPr b="1" i="0" sz="1000" u="none" cap="none" strike="noStrike">
              <a:solidFill>
                <a:srgbClr val="9E9E9E"/>
              </a:solidFill>
              <a:latin typeface="Encode Sans"/>
              <a:ea typeface="Encode Sans"/>
              <a:cs typeface="Encode Sans"/>
              <a:sym typeface="Encode Sans"/>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a:t>
            </a:r>
            <a:r>
              <a:rPr b="0" i="0" lang="en" sz="600" u="none" cap="none" strike="noStrike">
                <a:solidFill>
                  <a:srgbClr val="9E9E9E"/>
                </a:solidFill>
                <a:latin typeface="Open Sans"/>
                <a:ea typeface="Open Sans"/>
                <a:cs typeface="Open Sans"/>
                <a:sym typeface="Open Sans"/>
              </a:rPr>
              <a:t>¿Qué tienes?</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a:t>
            </a:r>
            <a:endParaRPr b="0" i="0" sz="900" u="none" cap="none" strike="noStrike">
              <a:solidFill>
                <a:srgbClr val="9E9E9E"/>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9E9E9E"/>
              </a:solidFill>
              <a:latin typeface="Encode Sans"/>
              <a:ea typeface="Encode Sans"/>
              <a:cs typeface="Encode Sans"/>
              <a:sym typeface="Encode Sans"/>
            </a:endParaRPr>
          </a:p>
        </p:txBody>
      </p:sp>
      <p:sp>
        <p:nvSpPr>
          <p:cNvPr id="347" name="Google Shape;347;p62"/>
          <p:cNvSpPr txBox="1"/>
          <p:nvPr/>
        </p:nvSpPr>
        <p:spPr>
          <a:xfrm>
            <a:off x="3761525" y="1066775"/>
            <a:ext cx="1620900" cy="214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9E9E9E"/>
                </a:solidFill>
                <a:latin typeface="Encode Sans"/>
                <a:ea typeface="Encode Sans"/>
                <a:cs typeface="Encode Sans"/>
                <a:sym typeface="Encode Sans"/>
              </a:rPr>
              <a:t>2. Propuesta de valor</a:t>
            </a:r>
            <a:endParaRPr b="1" i="0" sz="1000" u="none" cap="none" strike="noStrike">
              <a:solidFill>
                <a:srgbClr val="9E9E9E"/>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 ¿Cómo ayudas?</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1"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9E9E9E"/>
              </a:solidFill>
              <a:latin typeface="Encode Sans"/>
              <a:ea typeface="Encode Sans"/>
              <a:cs typeface="Encode Sans"/>
              <a:sym typeface="Encode Sans"/>
            </a:endParaRPr>
          </a:p>
        </p:txBody>
      </p:sp>
      <p:sp>
        <p:nvSpPr>
          <p:cNvPr id="348" name="Google Shape;348;p62"/>
          <p:cNvSpPr txBox="1"/>
          <p:nvPr/>
        </p:nvSpPr>
        <p:spPr>
          <a:xfrm>
            <a:off x="5518075" y="1066775"/>
            <a:ext cx="1524600" cy="94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9E9E9E"/>
                </a:solidFill>
                <a:latin typeface="Encode Sans"/>
                <a:ea typeface="Encode Sans"/>
                <a:cs typeface="Encode Sans"/>
                <a:sym typeface="Encode Sans"/>
              </a:rPr>
              <a:t>4. Clientes</a:t>
            </a:r>
            <a:endParaRPr b="1" i="0" sz="1000" u="none" cap="none" strike="noStrike">
              <a:solidFill>
                <a:srgbClr val="9E9E9E"/>
              </a:solidFill>
              <a:latin typeface="Encode Sans"/>
              <a:ea typeface="Encode Sans"/>
              <a:cs typeface="Encode Sans"/>
              <a:sym typeface="Encode Sans"/>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1" i="0" lang="en" sz="600" u="none" cap="none" strike="noStrike">
                <a:solidFill>
                  <a:srgbClr val="9E9E9E"/>
                </a:solidFill>
                <a:latin typeface="Open Sans"/>
                <a:ea typeface="Open Sans"/>
                <a:cs typeface="Open Sans"/>
                <a:sym typeface="Open Sans"/>
              </a:rPr>
              <a:t>- </a:t>
            </a:r>
            <a:r>
              <a:rPr b="0" i="0" lang="en" sz="600" u="none" cap="none" strike="noStrike">
                <a:solidFill>
                  <a:srgbClr val="9E9E9E"/>
                </a:solidFill>
                <a:latin typeface="Open Sans"/>
                <a:ea typeface="Open Sans"/>
                <a:cs typeface="Open Sans"/>
                <a:sym typeface="Open Sans"/>
              </a:rPr>
              <a:t>¿Cómo te relacionas?</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E9E9E"/>
                </a:solidFill>
                <a:latin typeface="Open Sans"/>
                <a:ea typeface="Open Sans"/>
                <a:cs typeface="Open Sans"/>
                <a:sym typeface="Open Sans"/>
              </a:rPr>
              <a:t>-</a:t>
            </a:r>
            <a:endParaRPr b="0" i="0" sz="6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9E9E9E"/>
              </a:solidFill>
              <a:latin typeface="Encode Sans"/>
              <a:ea typeface="Encode Sans"/>
              <a:cs typeface="Encode Sans"/>
              <a:sym typeface="Encode Sans"/>
            </a:endParaRPr>
          </a:p>
        </p:txBody>
      </p:sp>
      <p:sp>
        <p:nvSpPr>
          <p:cNvPr id="349" name="Google Shape;349;p62"/>
          <p:cNvSpPr txBox="1"/>
          <p:nvPr/>
        </p:nvSpPr>
        <p:spPr>
          <a:xfrm>
            <a:off x="5518100" y="2305325"/>
            <a:ext cx="1524600" cy="94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9E9E9E"/>
                </a:solidFill>
                <a:latin typeface="Encode Sans"/>
                <a:ea typeface="Encode Sans"/>
                <a:cs typeface="Encode Sans"/>
                <a:sym typeface="Encode Sans"/>
              </a:rPr>
              <a:t>6. Canales</a:t>
            </a:r>
            <a:endParaRPr b="1" i="0" sz="1000" u="none" cap="none" strike="noStrike">
              <a:solidFill>
                <a:srgbClr val="9E9E9E"/>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 ¿Cómo te comunicas?</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a:t>
            </a:r>
            <a:endParaRPr b="0" i="0" sz="900" u="none" cap="none" strike="noStrike">
              <a:solidFill>
                <a:srgbClr val="9E9E9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9E9E9E"/>
                </a:solidFill>
                <a:latin typeface="Open Sans"/>
                <a:ea typeface="Open Sans"/>
                <a:cs typeface="Open Sans"/>
                <a:sym typeface="Open Sans"/>
              </a:rPr>
              <a:t>-</a:t>
            </a:r>
            <a:endParaRPr b="0" i="0" sz="900" u="none" cap="none" strike="noStrike">
              <a:solidFill>
                <a:srgbClr val="9E9E9E"/>
              </a:solidFill>
              <a:latin typeface="Open Sans"/>
              <a:ea typeface="Open Sans"/>
              <a:cs typeface="Open Sans"/>
              <a:sym typeface="Open Sans"/>
            </a:endParaRPr>
          </a:p>
        </p:txBody>
      </p:sp>
      <p:sp>
        <p:nvSpPr>
          <p:cNvPr id="350" name="Google Shape;350;p62"/>
          <p:cNvSpPr/>
          <p:nvPr/>
        </p:nvSpPr>
        <p:spPr>
          <a:xfrm>
            <a:off x="0" y="241975"/>
            <a:ext cx="4237800" cy="532200"/>
          </a:xfrm>
          <a:prstGeom prst="rec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62"/>
          <p:cNvSpPr txBox="1"/>
          <p:nvPr/>
        </p:nvSpPr>
        <p:spPr>
          <a:xfrm>
            <a:off x="412375" y="303475"/>
            <a:ext cx="33492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Encode Sans ExtraBold"/>
                <a:ea typeface="Encode Sans ExtraBold"/>
                <a:cs typeface="Encode Sans ExtraBold"/>
                <a:sym typeface="Encode Sans ExtraBold"/>
              </a:rPr>
              <a:t>Modelo de negocios </a:t>
            </a:r>
            <a:endParaRPr b="0" i="0" sz="2400" u="none" cap="none" strike="noStrike">
              <a:solidFill>
                <a:srgbClr val="FFFFFF"/>
              </a:solidFill>
              <a:latin typeface="Encode Sans ExtraBold"/>
              <a:ea typeface="Encode Sans ExtraBold"/>
              <a:cs typeface="Encode Sans ExtraBold"/>
              <a:sym typeface="Encode Sans ExtraBold"/>
            </a:endParaRPr>
          </a:p>
        </p:txBody>
      </p:sp>
      <p:sp>
        <p:nvSpPr>
          <p:cNvPr id="352" name="Google Shape;352;p62">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353" name="Google Shape;353;p62"/>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57" name="Shape 357"/>
        <p:cNvGrpSpPr/>
        <p:nvPr/>
      </p:nvGrpSpPr>
      <p:grpSpPr>
        <a:xfrm>
          <a:off x="0" y="0"/>
          <a:ext cx="0" cy="0"/>
          <a:chOff x="0" y="0"/>
          <a:chExt cx="0" cy="0"/>
        </a:xfrm>
      </p:grpSpPr>
      <p:sp>
        <p:nvSpPr>
          <p:cNvPr id="358" name="Google Shape;358;p63"/>
          <p:cNvSpPr txBox="1"/>
          <p:nvPr>
            <p:ph idx="1" type="subTitle"/>
          </p:nvPr>
        </p:nvSpPr>
        <p:spPr>
          <a:xfrm>
            <a:off x="1796125" y="1950000"/>
            <a:ext cx="5694600" cy="124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400"/>
              <a:buFont typeface="Roboto"/>
              <a:buNone/>
            </a:pPr>
            <a:r>
              <a:rPr lang="en" sz="3600">
                <a:latin typeface="Encode Sans ExtraBold"/>
                <a:ea typeface="Encode Sans ExtraBold"/>
                <a:cs typeface="Encode Sans ExtraBold"/>
                <a:sym typeface="Encode Sans ExtraBold"/>
              </a:rPr>
              <a:t>Análisis de la Situación</a:t>
            </a:r>
            <a:endParaRPr sz="3600">
              <a:latin typeface="Encode Sans ExtraBold"/>
              <a:ea typeface="Encode Sans ExtraBold"/>
              <a:cs typeface="Encode Sans ExtraBold"/>
              <a:sym typeface="Encode Sans ExtraBold"/>
            </a:endParaRPr>
          </a:p>
        </p:txBody>
      </p:sp>
      <p:sp>
        <p:nvSpPr>
          <p:cNvPr id="359" name="Google Shape;359;p63">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360" name="Google Shape;360;p63"/>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4"/>
          <p:cNvSpPr/>
          <p:nvPr/>
        </p:nvSpPr>
        <p:spPr>
          <a:xfrm>
            <a:off x="2469265" y="1123800"/>
            <a:ext cx="3048000" cy="10494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64"/>
          <p:cNvSpPr txBox="1"/>
          <p:nvPr/>
        </p:nvSpPr>
        <p:spPr>
          <a:xfrm>
            <a:off x="3187593" y="1219431"/>
            <a:ext cx="2215500" cy="890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900" u="none" cap="none" strike="noStrike">
                <a:solidFill>
                  <a:srgbClr val="71818C"/>
                </a:solidFill>
                <a:latin typeface="Open Sans"/>
                <a:ea typeface="Open Sans"/>
                <a:cs typeface="Open Sans"/>
                <a:sym typeface="Open Sans"/>
              </a:rPr>
              <a:t>Lorem Ipsum is simply dummy text of the printing and typesetting industry. Lorem Ipsum has been the industry's standard dummy.</a:t>
            </a:r>
            <a:endParaRPr b="0" i="0" sz="900" u="none" cap="none" strike="noStrike">
              <a:solidFill>
                <a:srgbClr val="71818C"/>
              </a:solidFill>
              <a:latin typeface="Open Sans"/>
              <a:ea typeface="Open Sans"/>
              <a:cs typeface="Open Sans"/>
              <a:sym typeface="Open Sans"/>
            </a:endParaRPr>
          </a:p>
        </p:txBody>
      </p:sp>
      <p:sp>
        <p:nvSpPr>
          <p:cNvPr id="367" name="Google Shape;367;p64"/>
          <p:cNvSpPr txBox="1"/>
          <p:nvPr/>
        </p:nvSpPr>
        <p:spPr>
          <a:xfrm>
            <a:off x="4974451" y="1332190"/>
            <a:ext cx="628800" cy="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64"/>
          <p:cNvSpPr/>
          <p:nvPr/>
        </p:nvSpPr>
        <p:spPr>
          <a:xfrm>
            <a:off x="1109763" y="1123800"/>
            <a:ext cx="1602900" cy="1049400"/>
          </a:xfrm>
          <a:prstGeom prst="homePlate">
            <a:avLst>
              <a:gd fmla="val 22686"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64"/>
          <p:cNvSpPr/>
          <p:nvPr/>
        </p:nvSpPr>
        <p:spPr>
          <a:xfrm>
            <a:off x="2469265" y="2316975"/>
            <a:ext cx="3048000" cy="10494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64"/>
          <p:cNvSpPr txBox="1"/>
          <p:nvPr/>
        </p:nvSpPr>
        <p:spPr>
          <a:xfrm>
            <a:off x="3187593" y="2412606"/>
            <a:ext cx="2215500" cy="890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900" u="none" cap="none" strike="noStrike">
                <a:solidFill>
                  <a:srgbClr val="71818C"/>
                </a:solidFill>
                <a:latin typeface="Open Sans"/>
                <a:ea typeface="Open Sans"/>
                <a:cs typeface="Open Sans"/>
                <a:sym typeface="Open Sans"/>
              </a:rPr>
              <a:t>Lorem Ipsum is simply dummy text of the printing and typesetting industry. Lorem Ipsum has been the industry's standard dummy.</a:t>
            </a:r>
            <a:endParaRPr b="0" i="0" sz="900" u="none" cap="none" strike="noStrike">
              <a:solidFill>
                <a:srgbClr val="71818C"/>
              </a:solidFill>
              <a:latin typeface="Open Sans"/>
              <a:ea typeface="Open Sans"/>
              <a:cs typeface="Open Sans"/>
              <a:sym typeface="Open Sans"/>
            </a:endParaRPr>
          </a:p>
        </p:txBody>
      </p:sp>
      <p:sp>
        <p:nvSpPr>
          <p:cNvPr id="371" name="Google Shape;371;p64"/>
          <p:cNvSpPr txBox="1"/>
          <p:nvPr/>
        </p:nvSpPr>
        <p:spPr>
          <a:xfrm>
            <a:off x="5114279" y="1472698"/>
            <a:ext cx="628800" cy="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64"/>
          <p:cNvSpPr/>
          <p:nvPr/>
        </p:nvSpPr>
        <p:spPr>
          <a:xfrm>
            <a:off x="2469265" y="3529454"/>
            <a:ext cx="3048000" cy="10494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64"/>
          <p:cNvSpPr txBox="1"/>
          <p:nvPr/>
        </p:nvSpPr>
        <p:spPr>
          <a:xfrm>
            <a:off x="3187593" y="3625085"/>
            <a:ext cx="2215500" cy="890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900" u="none" cap="none" strike="noStrike">
                <a:solidFill>
                  <a:srgbClr val="71818C"/>
                </a:solidFill>
                <a:latin typeface="Open Sans"/>
                <a:ea typeface="Open Sans"/>
                <a:cs typeface="Open Sans"/>
                <a:sym typeface="Open Sans"/>
              </a:rPr>
              <a:t>Lorem Ipsum is simply dummy text of the printing and typesetting industry. Lorem Ipsum has been the industry's standard dummy.</a:t>
            </a:r>
            <a:endParaRPr b="0" i="0" sz="900" u="none" cap="none" strike="noStrike">
              <a:solidFill>
                <a:srgbClr val="71818C"/>
              </a:solidFill>
              <a:latin typeface="Open Sans"/>
              <a:ea typeface="Open Sans"/>
              <a:cs typeface="Open Sans"/>
              <a:sym typeface="Open Sans"/>
            </a:endParaRPr>
          </a:p>
        </p:txBody>
      </p:sp>
      <p:sp>
        <p:nvSpPr>
          <p:cNvPr id="374" name="Google Shape;374;p64"/>
          <p:cNvSpPr txBox="1"/>
          <p:nvPr/>
        </p:nvSpPr>
        <p:spPr>
          <a:xfrm>
            <a:off x="5024157" y="3718541"/>
            <a:ext cx="628800" cy="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64"/>
          <p:cNvSpPr txBox="1"/>
          <p:nvPr/>
        </p:nvSpPr>
        <p:spPr>
          <a:xfrm>
            <a:off x="1414856" y="1507776"/>
            <a:ext cx="800100" cy="31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Encode Sans"/>
                <a:ea typeface="Encode Sans"/>
                <a:cs typeface="Encode Sans"/>
                <a:sym typeface="Encode Sans"/>
              </a:rPr>
              <a:t>Misión</a:t>
            </a:r>
            <a:endParaRPr b="1" i="0" sz="1200" u="none" cap="none" strike="noStrike">
              <a:solidFill>
                <a:srgbClr val="FFFFFF"/>
              </a:solidFill>
              <a:latin typeface="Encode Sans"/>
              <a:ea typeface="Encode Sans"/>
              <a:cs typeface="Encode Sans"/>
              <a:sym typeface="Encode Sans"/>
            </a:endParaRPr>
          </a:p>
        </p:txBody>
      </p:sp>
      <p:sp>
        <p:nvSpPr>
          <p:cNvPr id="376" name="Google Shape;376;p64"/>
          <p:cNvSpPr/>
          <p:nvPr/>
        </p:nvSpPr>
        <p:spPr>
          <a:xfrm>
            <a:off x="1109763" y="2326625"/>
            <a:ext cx="1602900" cy="1049400"/>
          </a:xfrm>
          <a:prstGeom prst="homePlate">
            <a:avLst>
              <a:gd fmla="val 22686"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64"/>
          <p:cNvSpPr/>
          <p:nvPr/>
        </p:nvSpPr>
        <p:spPr>
          <a:xfrm>
            <a:off x="1109763" y="3529450"/>
            <a:ext cx="1602900" cy="1049400"/>
          </a:xfrm>
          <a:prstGeom prst="homePlate">
            <a:avLst>
              <a:gd fmla="val 22686"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64"/>
          <p:cNvSpPr txBox="1"/>
          <p:nvPr/>
        </p:nvSpPr>
        <p:spPr>
          <a:xfrm>
            <a:off x="1414856" y="2694636"/>
            <a:ext cx="800100" cy="31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Encode Sans"/>
                <a:ea typeface="Encode Sans"/>
                <a:cs typeface="Encode Sans"/>
                <a:sym typeface="Encode Sans"/>
              </a:rPr>
              <a:t>Visión</a:t>
            </a:r>
            <a:endParaRPr b="1" i="0" sz="1200" u="none" cap="none" strike="noStrike">
              <a:solidFill>
                <a:srgbClr val="FFFFFF"/>
              </a:solidFill>
              <a:latin typeface="Encode Sans"/>
              <a:ea typeface="Encode Sans"/>
              <a:cs typeface="Encode Sans"/>
              <a:sym typeface="Encode Sans"/>
            </a:endParaRPr>
          </a:p>
        </p:txBody>
      </p:sp>
      <p:sp>
        <p:nvSpPr>
          <p:cNvPr id="379" name="Google Shape;379;p64"/>
          <p:cNvSpPr txBox="1"/>
          <p:nvPr/>
        </p:nvSpPr>
        <p:spPr>
          <a:xfrm>
            <a:off x="1414856" y="3929300"/>
            <a:ext cx="990000" cy="31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Encode Sans"/>
                <a:ea typeface="Encode Sans"/>
                <a:cs typeface="Encode Sans"/>
                <a:sym typeface="Encode Sans"/>
              </a:rPr>
              <a:t>Valores</a:t>
            </a:r>
            <a:endParaRPr b="1" i="0" sz="1200" u="none" cap="none" strike="noStrike">
              <a:solidFill>
                <a:srgbClr val="FFFFFF"/>
              </a:solidFill>
              <a:latin typeface="Encode Sans"/>
              <a:ea typeface="Encode Sans"/>
              <a:cs typeface="Encode Sans"/>
              <a:sym typeface="Encode Sans"/>
            </a:endParaRPr>
          </a:p>
        </p:txBody>
      </p:sp>
      <p:sp>
        <p:nvSpPr>
          <p:cNvPr id="380" name="Google Shape;380;p64"/>
          <p:cNvSpPr/>
          <p:nvPr/>
        </p:nvSpPr>
        <p:spPr>
          <a:xfrm>
            <a:off x="5783117" y="1935341"/>
            <a:ext cx="2250900" cy="26202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64"/>
          <p:cNvSpPr/>
          <p:nvPr/>
        </p:nvSpPr>
        <p:spPr>
          <a:xfrm>
            <a:off x="5783117" y="1123803"/>
            <a:ext cx="2251121" cy="1026080"/>
          </a:xfrm>
          <a:prstGeom prst="flowChartOffpageConnector">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64"/>
          <p:cNvSpPr txBox="1"/>
          <p:nvPr/>
        </p:nvSpPr>
        <p:spPr>
          <a:xfrm>
            <a:off x="6264944" y="1277587"/>
            <a:ext cx="1287300" cy="520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Encode Sans"/>
                <a:ea typeface="Encode Sans"/>
                <a:cs typeface="Encode Sans"/>
                <a:sym typeface="Encode Sans"/>
              </a:rPr>
              <a:t>Objetivos estratégicos</a:t>
            </a:r>
            <a:endParaRPr b="1" i="0" sz="1200" u="none" cap="none" strike="noStrike">
              <a:solidFill>
                <a:srgbClr val="FFFFFF"/>
              </a:solidFill>
              <a:latin typeface="Encode Sans"/>
              <a:ea typeface="Encode Sans"/>
              <a:cs typeface="Encode Sans"/>
              <a:sym typeface="Encode Sans"/>
            </a:endParaRPr>
          </a:p>
        </p:txBody>
      </p:sp>
      <p:sp>
        <p:nvSpPr>
          <p:cNvPr id="383" name="Google Shape;383;p64"/>
          <p:cNvSpPr txBox="1"/>
          <p:nvPr/>
        </p:nvSpPr>
        <p:spPr>
          <a:xfrm>
            <a:off x="5932313" y="2300400"/>
            <a:ext cx="1925700" cy="1775100"/>
          </a:xfrm>
          <a:prstGeom prst="rect">
            <a:avLst/>
          </a:prstGeom>
          <a:noFill/>
          <a:ln>
            <a:noFill/>
          </a:ln>
        </p:spPr>
        <p:txBody>
          <a:bodyPr anchorCtr="0" anchor="t" bIns="91425" lIns="91425" spcFirstLastPara="1" rIns="91425" wrap="square" tIns="91425">
            <a:noAutofit/>
          </a:bodyPr>
          <a:lstStyle/>
          <a:p>
            <a:pPr indent="-100584" lvl="0" marL="100584" marR="0" rtl="0" algn="l">
              <a:lnSpc>
                <a:spcPct val="115000"/>
              </a:lnSpc>
              <a:spcBef>
                <a:spcPts val="0"/>
              </a:spcBef>
              <a:spcAft>
                <a:spcPts val="0"/>
              </a:spcAft>
              <a:buClr>
                <a:schemeClr val="dk1"/>
              </a:buClr>
              <a:buSzPts val="1100"/>
              <a:buFont typeface="Arial"/>
              <a:buNone/>
            </a:pPr>
            <a:r>
              <a:t/>
            </a:r>
            <a:endParaRPr b="0" i="0" sz="900" u="none" cap="none" strike="noStrike">
              <a:solidFill>
                <a:srgbClr val="71818C"/>
              </a:solidFill>
              <a:latin typeface="Open Sans"/>
              <a:ea typeface="Open Sans"/>
              <a:cs typeface="Open Sans"/>
              <a:sym typeface="Open Sans"/>
            </a:endParaRPr>
          </a:p>
          <a:p>
            <a:pPr indent="-100584" lvl="0" marL="100584" marR="0" rtl="0" algn="l">
              <a:lnSpc>
                <a:spcPct val="100000"/>
              </a:lnSpc>
              <a:spcBef>
                <a:spcPts val="0"/>
              </a:spcBef>
              <a:spcAft>
                <a:spcPts val="0"/>
              </a:spcAft>
              <a:buClr>
                <a:srgbClr val="71818C"/>
              </a:buClr>
              <a:buSzPts val="900"/>
              <a:buFont typeface="Open Sans"/>
              <a:buChar char="-"/>
            </a:pPr>
            <a:r>
              <a:rPr b="0" i="0" lang="en" sz="900" u="none" cap="none" strike="noStrike">
                <a:solidFill>
                  <a:srgbClr val="71818C"/>
                </a:solidFill>
                <a:highlight>
                  <a:srgbClr val="FFFFFF"/>
                </a:highlight>
                <a:latin typeface="Open Sans"/>
                <a:ea typeface="Open Sans"/>
                <a:cs typeface="Open Sans"/>
                <a:sym typeface="Open Sans"/>
              </a:rPr>
              <a:t>Lorem Ipsum is simply dummy text</a:t>
            </a:r>
            <a:endParaRPr b="0" i="0" sz="900" u="none" cap="none" strike="noStrike">
              <a:solidFill>
                <a:srgbClr val="71818C"/>
              </a:solidFill>
              <a:highlight>
                <a:srgbClr val="FFFFFF"/>
              </a:highlight>
              <a:latin typeface="Open Sans"/>
              <a:ea typeface="Open Sans"/>
              <a:cs typeface="Open Sans"/>
              <a:sym typeface="Open Sans"/>
            </a:endParaRPr>
          </a:p>
          <a:p>
            <a:pPr indent="-100584" lvl="0" marL="100584" marR="0" rtl="0" algn="l">
              <a:lnSpc>
                <a:spcPct val="100000"/>
              </a:lnSpc>
              <a:spcBef>
                <a:spcPts val="0"/>
              </a:spcBef>
              <a:spcAft>
                <a:spcPts val="0"/>
              </a:spcAft>
              <a:buClr>
                <a:srgbClr val="000000"/>
              </a:buClr>
              <a:buSzPts val="900"/>
              <a:buFont typeface="Arial"/>
              <a:buNone/>
            </a:pPr>
            <a:r>
              <a:t/>
            </a:r>
            <a:endParaRPr b="0" i="0" sz="900" u="none" cap="none" strike="noStrike">
              <a:solidFill>
                <a:srgbClr val="71818C"/>
              </a:solidFill>
              <a:highlight>
                <a:srgbClr val="FFFFFF"/>
              </a:highlight>
              <a:latin typeface="Open Sans"/>
              <a:ea typeface="Open Sans"/>
              <a:cs typeface="Open Sans"/>
              <a:sym typeface="Open Sans"/>
            </a:endParaRPr>
          </a:p>
          <a:p>
            <a:pPr indent="-100584" lvl="0" marL="100584" marR="0" rtl="0" algn="l">
              <a:lnSpc>
                <a:spcPct val="100000"/>
              </a:lnSpc>
              <a:spcBef>
                <a:spcPts val="0"/>
              </a:spcBef>
              <a:spcAft>
                <a:spcPts val="0"/>
              </a:spcAft>
              <a:buClr>
                <a:srgbClr val="71818C"/>
              </a:buClr>
              <a:buSzPts val="900"/>
              <a:buFont typeface="Open Sans"/>
              <a:buChar char="-"/>
            </a:pPr>
            <a:r>
              <a:rPr b="0" i="0" lang="en" sz="900" u="none" cap="none" strike="noStrike">
                <a:solidFill>
                  <a:srgbClr val="71818C"/>
                </a:solidFill>
                <a:highlight>
                  <a:srgbClr val="FFFFFF"/>
                </a:highlight>
                <a:latin typeface="Open Sans"/>
                <a:ea typeface="Open Sans"/>
                <a:cs typeface="Open Sans"/>
                <a:sym typeface="Open Sans"/>
              </a:rPr>
              <a:t>Lorem Ipsum is simply dummy text</a:t>
            </a:r>
            <a:endParaRPr b="0" i="0" sz="900" u="none" cap="none" strike="noStrike">
              <a:solidFill>
                <a:srgbClr val="71818C"/>
              </a:solidFill>
              <a:highlight>
                <a:srgbClr val="FFFFFF"/>
              </a:highlight>
              <a:latin typeface="Open Sans"/>
              <a:ea typeface="Open Sans"/>
              <a:cs typeface="Open Sans"/>
              <a:sym typeface="Open Sans"/>
            </a:endParaRPr>
          </a:p>
          <a:p>
            <a:pPr indent="-100584" lvl="0" marL="100584" marR="0" rtl="0" algn="l">
              <a:lnSpc>
                <a:spcPct val="100000"/>
              </a:lnSpc>
              <a:spcBef>
                <a:spcPts val="0"/>
              </a:spcBef>
              <a:spcAft>
                <a:spcPts val="0"/>
              </a:spcAft>
              <a:buClr>
                <a:srgbClr val="000000"/>
              </a:buClr>
              <a:buSzPts val="900"/>
              <a:buFont typeface="Arial"/>
              <a:buNone/>
            </a:pPr>
            <a:r>
              <a:t/>
            </a:r>
            <a:endParaRPr b="0" i="0" sz="900" u="none" cap="none" strike="noStrike">
              <a:solidFill>
                <a:srgbClr val="71818C"/>
              </a:solidFill>
              <a:highlight>
                <a:srgbClr val="FFFFFF"/>
              </a:highlight>
              <a:latin typeface="Open Sans"/>
              <a:ea typeface="Open Sans"/>
              <a:cs typeface="Open Sans"/>
              <a:sym typeface="Open Sans"/>
            </a:endParaRPr>
          </a:p>
          <a:p>
            <a:pPr indent="-100584" lvl="0" marL="100584" marR="0" rtl="0" algn="l">
              <a:lnSpc>
                <a:spcPct val="100000"/>
              </a:lnSpc>
              <a:spcBef>
                <a:spcPts val="0"/>
              </a:spcBef>
              <a:spcAft>
                <a:spcPts val="0"/>
              </a:spcAft>
              <a:buClr>
                <a:srgbClr val="71818C"/>
              </a:buClr>
              <a:buSzPts val="900"/>
              <a:buFont typeface="Open Sans"/>
              <a:buChar char="-"/>
            </a:pPr>
            <a:r>
              <a:rPr b="0" i="0" lang="en" sz="900" u="none" cap="none" strike="noStrike">
                <a:solidFill>
                  <a:srgbClr val="71818C"/>
                </a:solidFill>
                <a:highlight>
                  <a:srgbClr val="FFFFFF"/>
                </a:highlight>
                <a:latin typeface="Open Sans"/>
                <a:ea typeface="Open Sans"/>
                <a:cs typeface="Open Sans"/>
                <a:sym typeface="Open Sans"/>
              </a:rPr>
              <a:t>Lorem Ipsum is simply dummy text</a:t>
            </a:r>
            <a:endParaRPr b="0" i="0" sz="900" u="none" cap="none" strike="noStrike">
              <a:solidFill>
                <a:srgbClr val="71818C"/>
              </a:solidFill>
              <a:latin typeface="Open Sans"/>
              <a:ea typeface="Open Sans"/>
              <a:cs typeface="Open Sans"/>
              <a:sym typeface="Open Sans"/>
            </a:endParaRPr>
          </a:p>
        </p:txBody>
      </p:sp>
      <p:sp>
        <p:nvSpPr>
          <p:cNvPr id="384" name="Google Shape;384;p64"/>
          <p:cNvSpPr/>
          <p:nvPr/>
        </p:nvSpPr>
        <p:spPr>
          <a:xfrm>
            <a:off x="0" y="241975"/>
            <a:ext cx="4301700" cy="532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64"/>
          <p:cNvSpPr txBox="1"/>
          <p:nvPr/>
        </p:nvSpPr>
        <p:spPr>
          <a:xfrm>
            <a:off x="412375" y="303475"/>
            <a:ext cx="57753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FFFFFF"/>
                </a:solidFill>
                <a:latin typeface="Encode Sans"/>
                <a:ea typeface="Encode Sans"/>
                <a:cs typeface="Encode Sans"/>
                <a:sym typeface="Encode Sans"/>
              </a:rPr>
              <a:t>Planeación estratégica</a:t>
            </a:r>
            <a:endParaRPr b="1" i="0" sz="2400" u="none" cap="none" strike="noStrike">
              <a:solidFill>
                <a:srgbClr val="FFFFFF"/>
              </a:solidFill>
              <a:latin typeface="Encode Sans"/>
              <a:ea typeface="Encode Sans"/>
              <a:cs typeface="Encode Sans"/>
              <a:sym typeface="Encode Sans"/>
            </a:endParaRPr>
          </a:p>
        </p:txBody>
      </p:sp>
      <p:sp>
        <p:nvSpPr>
          <p:cNvPr id="386" name="Google Shape;386;p64">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387" name="Google Shape;387;p64"/>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5"/>
          <p:cNvSpPr/>
          <p:nvPr/>
        </p:nvSpPr>
        <p:spPr>
          <a:xfrm>
            <a:off x="5081843" y="1489605"/>
            <a:ext cx="3643800" cy="15198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65"/>
          <p:cNvSpPr/>
          <p:nvPr/>
        </p:nvSpPr>
        <p:spPr>
          <a:xfrm>
            <a:off x="5091882" y="3142666"/>
            <a:ext cx="3643800" cy="15198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65"/>
          <p:cNvSpPr/>
          <p:nvPr/>
        </p:nvSpPr>
        <p:spPr>
          <a:xfrm>
            <a:off x="5081843" y="1488169"/>
            <a:ext cx="3664200" cy="3627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65"/>
          <p:cNvSpPr/>
          <p:nvPr/>
        </p:nvSpPr>
        <p:spPr>
          <a:xfrm>
            <a:off x="1131881" y="1489605"/>
            <a:ext cx="3643800" cy="15198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65"/>
          <p:cNvSpPr/>
          <p:nvPr/>
        </p:nvSpPr>
        <p:spPr>
          <a:xfrm>
            <a:off x="5071914" y="3132241"/>
            <a:ext cx="3664200" cy="3627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65"/>
          <p:cNvSpPr/>
          <p:nvPr/>
        </p:nvSpPr>
        <p:spPr>
          <a:xfrm>
            <a:off x="1141920" y="3142666"/>
            <a:ext cx="3643800" cy="1519800"/>
          </a:xfrm>
          <a:prstGeom prst="rect">
            <a:avLst/>
          </a:prstGeom>
          <a:solidFill>
            <a:srgbClr val="FFFFFF"/>
          </a:solidFill>
          <a:ln>
            <a:noFill/>
          </a:ln>
          <a:effectLst>
            <a:outerShdw blurRad="114300" rotWithShape="0" algn="bl" dir="5400000" dist="9525">
              <a:srgbClr val="71818C">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65"/>
          <p:cNvSpPr/>
          <p:nvPr/>
        </p:nvSpPr>
        <p:spPr>
          <a:xfrm>
            <a:off x="1131881" y="1488169"/>
            <a:ext cx="3664200" cy="3627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65"/>
          <p:cNvSpPr/>
          <p:nvPr/>
        </p:nvSpPr>
        <p:spPr>
          <a:xfrm>
            <a:off x="1131880" y="3132241"/>
            <a:ext cx="3664200" cy="3627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65"/>
          <p:cNvSpPr txBox="1"/>
          <p:nvPr/>
        </p:nvSpPr>
        <p:spPr>
          <a:xfrm>
            <a:off x="1170598" y="940275"/>
            <a:ext cx="3574800" cy="425100"/>
          </a:xfrm>
          <a:prstGeom prst="rect">
            <a:avLst/>
          </a:prstGeom>
          <a:solidFill>
            <a:srgbClr val="FF99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Encode Sans"/>
                <a:ea typeface="Encode Sans"/>
                <a:cs typeface="Encode Sans"/>
                <a:sym typeface="Encode Sans"/>
              </a:rPr>
              <a:t>Puntos fuertes</a:t>
            </a:r>
            <a:endParaRPr b="1" i="0" sz="1400" u="none" cap="none" strike="noStrike">
              <a:solidFill>
                <a:srgbClr val="FFFFFF"/>
              </a:solidFill>
              <a:latin typeface="Encode Sans"/>
              <a:ea typeface="Encode Sans"/>
              <a:cs typeface="Encode Sans"/>
              <a:sym typeface="Encode Sans"/>
            </a:endParaRPr>
          </a:p>
        </p:txBody>
      </p:sp>
      <p:sp>
        <p:nvSpPr>
          <p:cNvPr id="401" name="Google Shape;401;p65"/>
          <p:cNvSpPr txBox="1"/>
          <p:nvPr/>
        </p:nvSpPr>
        <p:spPr>
          <a:xfrm>
            <a:off x="5116463" y="942017"/>
            <a:ext cx="3574800" cy="425100"/>
          </a:xfrm>
          <a:prstGeom prst="rect">
            <a:avLst/>
          </a:prstGeom>
          <a:solidFill>
            <a:srgbClr val="FF99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Encode Sans"/>
                <a:ea typeface="Encode Sans"/>
                <a:cs typeface="Encode Sans"/>
                <a:sym typeface="Encode Sans"/>
              </a:rPr>
              <a:t>Puntos debiles</a:t>
            </a:r>
            <a:endParaRPr b="1" i="0" sz="1400" u="none" cap="none" strike="noStrike">
              <a:solidFill>
                <a:srgbClr val="FFFFFF"/>
              </a:solidFill>
              <a:latin typeface="Encode Sans"/>
              <a:ea typeface="Encode Sans"/>
              <a:cs typeface="Encode Sans"/>
              <a:sym typeface="Encode Sans"/>
            </a:endParaRPr>
          </a:p>
        </p:txBody>
      </p:sp>
      <p:sp>
        <p:nvSpPr>
          <p:cNvPr id="402" name="Google Shape;402;p65"/>
          <p:cNvSpPr txBox="1"/>
          <p:nvPr/>
        </p:nvSpPr>
        <p:spPr>
          <a:xfrm rot="-5400000">
            <a:off x="-27100" y="2037438"/>
            <a:ext cx="1521300" cy="435000"/>
          </a:xfrm>
          <a:prstGeom prst="rect">
            <a:avLst/>
          </a:prstGeom>
          <a:solidFill>
            <a:srgbClr val="FF99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Encode Sans"/>
                <a:ea typeface="Encode Sans"/>
                <a:cs typeface="Encode Sans"/>
                <a:sym typeface="Encode Sans"/>
              </a:rPr>
              <a:t>Interno</a:t>
            </a:r>
            <a:endParaRPr b="1" i="0" sz="1400" u="none" cap="none" strike="noStrike">
              <a:solidFill>
                <a:srgbClr val="FFFFFF"/>
              </a:solidFill>
              <a:latin typeface="Encode Sans"/>
              <a:ea typeface="Encode Sans"/>
              <a:cs typeface="Encode Sans"/>
              <a:sym typeface="Encode Sans"/>
            </a:endParaRPr>
          </a:p>
        </p:txBody>
      </p:sp>
      <p:sp>
        <p:nvSpPr>
          <p:cNvPr id="403" name="Google Shape;403;p65"/>
          <p:cNvSpPr txBox="1"/>
          <p:nvPr/>
        </p:nvSpPr>
        <p:spPr>
          <a:xfrm rot="-5400000">
            <a:off x="-27100" y="3754575"/>
            <a:ext cx="1521300" cy="435000"/>
          </a:xfrm>
          <a:prstGeom prst="rect">
            <a:avLst/>
          </a:prstGeom>
          <a:solidFill>
            <a:srgbClr val="9E9E9E"/>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Encode Sans"/>
                <a:ea typeface="Encode Sans"/>
                <a:cs typeface="Encode Sans"/>
                <a:sym typeface="Encode Sans"/>
              </a:rPr>
              <a:t>Externo</a:t>
            </a:r>
            <a:endParaRPr b="1" i="0" sz="1400" u="none" cap="none" strike="noStrike">
              <a:solidFill>
                <a:srgbClr val="FFFFFF"/>
              </a:solidFill>
              <a:latin typeface="Encode Sans"/>
              <a:ea typeface="Encode Sans"/>
              <a:cs typeface="Encode Sans"/>
              <a:sym typeface="Encode Sans"/>
            </a:endParaRPr>
          </a:p>
        </p:txBody>
      </p:sp>
      <p:sp>
        <p:nvSpPr>
          <p:cNvPr id="404" name="Google Shape;404;p65"/>
          <p:cNvSpPr txBox="1"/>
          <p:nvPr/>
        </p:nvSpPr>
        <p:spPr>
          <a:xfrm>
            <a:off x="1151389" y="1489599"/>
            <a:ext cx="3574800" cy="36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Encode Sans ExtraBold"/>
                <a:ea typeface="Encode Sans ExtraBold"/>
                <a:cs typeface="Encode Sans ExtraBold"/>
                <a:sym typeface="Encode Sans ExtraBold"/>
              </a:rPr>
              <a:t>Fortalezas</a:t>
            </a:r>
            <a:endParaRPr b="0" i="0" sz="1400" u="none" cap="none" strike="noStrike">
              <a:solidFill>
                <a:schemeClr val="dk1"/>
              </a:solidFill>
              <a:latin typeface="Encode Sans ExtraBold"/>
              <a:ea typeface="Encode Sans ExtraBold"/>
              <a:cs typeface="Encode Sans ExtraBold"/>
              <a:sym typeface="Encode Sans ExtraBold"/>
            </a:endParaRPr>
          </a:p>
        </p:txBody>
      </p:sp>
      <p:sp>
        <p:nvSpPr>
          <p:cNvPr id="405" name="Google Shape;405;p65"/>
          <p:cNvSpPr txBox="1"/>
          <p:nvPr/>
        </p:nvSpPr>
        <p:spPr>
          <a:xfrm>
            <a:off x="1151389" y="3132162"/>
            <a:ext cx="3574800" cy="36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Encode Sans ExtraBold"/>
                <a:ea typeface="Encode Sans ExtraBold"/>
                <a:cs typeface="Encode Sans ExtraBold"/>
                <a:sym typeface="Encode Sans ExtraBold"/>
              </a:rPr>
              <a:t>Oportunidades</a:t>
            </a:r>
            <a:endParaRPr b="0" i="0" sz="1400" u="none" cap="none" strike="noStrike">
              <a:solidFill>
                <a:schemeClr val="dk1"/>
              </a:solidFill>
              <a:latin typeface="Encode Sans ExtraBold"/>
              <a:ea typeface="Encode Sans ExtraBold"/>
              <a:cs typeface="Encode Sans ExtraBold"/>
              <a:sym typeface="Encode Sans ExtraBold"/>
            </a:endParaRPr>
          </a:p>
        </p:txBody>
      </p:sp>
      <p:sp>
        <p:nvSpPr>
          <p:cNvPr id="406" name="Google Shape;406;p65"/>
          <p:cNvSpPr txBox="1"/>
          <p:nvPr/>
        </p:nvSpPr>
        <p:spPr>
          <a:xfrm>
            <a:off x="5126418" y="1491394"/>
            <a:ext cx="3574800" cy="36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Encode Sans ExtraBold"/>
                <a:ea typeface="Encode Sans ExtraBold"/>
                <a:cs typeface="Encode Sans ExtraBold"/>
                <a:sym typeface="Encode Sans ExtraBold"/>
              </a:rPr>
              <a:t>Debilidades</a:t>
            </a:r>
            <a:endParaRPr b="0" i="0" sz="1400" u="none" cap="none" strike="noStrike">
              <a:solidFill>
                <a:schemeClr val="dk1"/>
              </a:solidFill>
              <a:latin typeface="Encode Sans ExtraBold"/>
              <a:ea typeface="Encode Sans ExtraBold"/>
              <a:cs typeface="Encode Sans ExtraBold"/>
              <a:sym typeface="Encode Sans ExtraBold"/>
            </a:endParaRPr>
          </a:p>
        </p:txBody>
      </p:sp>
      <p:sp>
        <p:nvSpPr>
          <p:cNvPr id="407" name="Google Shape;407;p65"/>
          <p:cNvSpPr txBox="1"/>
          <p:nvPr/>
        </p:nvSpPr>
        <p:spPr>
          <a:xfrm>
            <a:off x="5116385" y="3132162"/>
            <a:ext cx="3574800" cy="36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Encode Sans ExtraBold"/>
                <a:ea typeface="Encode Sans ExtraBold"/>
                <a:cs typeface="Encode Sans ExtraBold"/>
                <a:sym typeface="Encode Sans ExtraBold"/>
              </a:rPr>
              <a:t>Amenazas</a:t>
            </a:r>
            <a:endParaRPr b="0" i="0" sz="1400" u="none" cap="none" strike="noStrike">
              <a:solidFill>
                <a:schemeClr val="dk1"/>
              </a:solidFill>
              <a:latin typeface="Encode Sans ExtraBold"/>
              <a:ea typeface="Encode Sans ExtraBold"/>
              <a:cs typeface="Encode Sans ExtraBold"/>
              <a:sym typeface="Encode Sans ExtraBold"/>
            </a:endParaRPr>
          </a:p>
        </p:txBody>
      </p:sp>
      <p:sp>
        <p:nvSpPr>
          <p:cNvPr id="408" name="Google Shape;408;p65"/>
          <p:cNvSpPr txBox="1"/>
          <p:nvPr/>
        </p:nvSpPr>
        <p:spPr>
          <a:xfrm>
            <a:off x="1170589" y="1963019"/>
            <a:ext cx="3425700" cy="944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p:txBody>
      </p:sp>
      <p:sp>
        <p:nvSpPr>
          <p:cNvPr id="409" name="Google Shape;409;p65"/>
          <p:cNvSpPr txBox="1"/>
          <p:nvPr/>
        </p:nvSpPr>
        <p:spPr>
          <a:xfrm>
            <a:off x="1170589" y="3561155"/>
            <a:ext cx="3425700" cy="944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p:txBody>
      </p:sp>
      <p:sp>
        <p:nvSpPr>
          <p:cNvPr id="410" name="Google Shape;410;p65"/>
          <p:cNvSpPr txBox="1"/>
          <p:nvPr/>
        </p:nvSpPr>
        <p:spPr>
          <a:xfrm>
            <a:off x="5154774" y="1922023"/>
            <a:ext cx="3425700" cy="944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p:txBody>
      </p:sp>
      <p:sp>
        <p:nvSpPr>
          <p:cNvPr id="411" name="Google Shape;411;p65"/>
          <p:cNvSpPr txBox="1"/>
          <p:nvPr/>
        </p:nvSpPr>
        <p:spPr>
          <a:xfrm>
            <a:off x="5154774" y="3561155"/>
            <a:ext cx="3425700" cy="944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850"/>
              <a:buFont typeface="Arial"/>
              <a:buNone/>
            </a:pPr>
            <a:r>
              <a:rPr b="0" i="0" lang="en" sz="850" u="none" cap="none" strike="noStrike">
                <a:solidFill>
                  <a:srgbClr val="9E9E9E"/>
                </a:solidFill>
                <a:latin typeface="Open Sans"/>
                <a:ea typeface="Open Sans"/>
                <a:cs typeface="Open Sans"/>
                <a:sym typeface="Open Sans"/>
              </a:rPr>
              <a:t>- </a:t>
            </a:r>
            <a:r>
              <a:rPr b="0" i="0" lang="en" sz="850" u="none" cap="none" strike="noStrike">
                <a:solidFill>
                  <a:srgbClr val="9E9E9E"/>
                </a:solidFill>
                <a:highlight>
                  <a:srgbClr val="FFFFFF"/>
                </a:highlight>
                <a:latin typeface="Open Sans"/>
                <a:ea typeface="Open Sans"/>
                <a:cs typeface="Open Sans"/>
                <a:sym typeface="Open Sans"/>
              </a:rPr>
              <a:t>Lorem Ipsum is simply dummy text</a:t>
            </a:r>
            <a:endParaRPr b="0" i="0" sz="850" u="none" cap="none" strike="noStrike">
              <a:solidFill>
                <a:srgbClr val="9E9E9E"/>
              </a:solidFill>
              <a:latin typeface="Open Sans"/>
              <a:ea typeface="Open Sans"/>
              <a:cs typeface="Open Sans"/>
              <a:sym typeface="Open Sans"/>
            </a:endParaRPr>
          </a:p>
        </p:txBody>
      </p:sp>
      <p:sp>
        <p:nvSpPr>
          <p:cNvPr id="412" name="Google Shape;412;p65"/>
          <p:cNvSpPr/>
          <p:nvPr/>
        </p:nvSpPr>
        <p:spPr>
          <a:xfrm>
            <a:off x="0" y="241975"/>
            <a:ext cx="2971500" cy="532200"/>
          </a:xfrm>
          <a:prstGeom prst="rec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65"/>
          <p:cNvSpPr txBox="1"/>
          <p:nvPr/>
        </p:nvSpPr>
        <p:spPr>
          <a:xfrm>
            <a:off x="412375" y="303475"/>
            <a:ext cx="57753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FFFFFF"/>
                </a:solidFill>
                <a:latin typeface="Encode Sans"/>
                <a:ea typeface="Encode Sans"/>
                <a:cs typeface="Encode Sans"/>
                <a:sym typeface="Encode Sans"/>
              </a:rPr>
              <a:t>Análisis FODA</a:t>
            </a:r>
            <a:endParaRPr b="1" i="0" sz="2400" u="none" cap="none" strike="noStrike">
              <a:solidFill>
                <a:srgbClr val="FFFFFF"/>
              </a:solidFill>
              <a:latin typeface="Encode Sans"/>
              <a:ea typeface="Encode Sans"/>
              <a:cs typeface="Encode Sans"/>
              <a:sym typeface="Encode Sans"/>
            </a:endParaRPr>
          </a:p>
        </p:txBody>
      </p:sp>
      <p:sp>
        <p:nvSpPr>
          <p:cNvPr id="414" name="Google Shape;414;p65"/>
          <p:cNvSpPr txBox="1"/>
          <p:nvPr/>
        </p:nvSpPr>
        <p:spPr>
          <a:xfrm rot="-5400000">
            <a:off x="-27100" y="3685075"/>
            <a:ext cx="1521300" cy="435000"/>
          </a:xfrm>
          <a:prstGeom prst="rect">
            <a:avLst/>
          </a:prstGeom>
          <a:solidFill>
            <a:srgbClr val="FF99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Encode Sans"/>
                <a:ea typeface="Encode Sans"/>
                <a:cs typeface="Encode Sans"/>
                <a:sym typeface="Encode Sans"/>
              </a:rPr>
              <a:t>Externo</a:t>
            </a:r>
            <a:endParaRPr b="1" i="0" sz="1400" u="none" cap="none" strike="noStrike">
              <a:solidFill>
                <a:srgbClr val="FFFFFF"/>
              </a:solidFill>
              <a:latin typeface="Encode Sans"/>
              <a:ea typeface="Encode Sans"/>
              <a:cs typeface="Encode Sans"/>
              <a:sym typeface="Encode Sans"/>
            </a:endParaRPr>
          </a:p>
        </p:txBody>
      </p:sp>
      <p:sp>
        <p:nvSpPr>
          <p:cNvPr id="415" name="Google Shape;415;p65">
            <a:hlinkClick action="ppaction://hlinksldjump" r:id="rId3"/>
          </p:cNvPr>
          <p:cNvSpPr txBox="1"/>
          <p:nvPr/>
        </p:nvSpPr>
        <p:spPr>
          <a:xfrm>
            <a:off x="177750" y="4781050"/>
            <a:ext cx="787500" cy="168600"/>
          </a:xfrm>
          <a:prstGeom prst="rect">
            <a:avLst/>
          </a:prstGeom>
          <a:solidFill>
            <a:srgbClr val="F379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3F3F3"/>
                </a:solidFill>
                <a:latin typeface="Encode Sans"/>
                <a:ea typeface="Encode Sans"/>
                <a:cs typeface="Encode Sans"/>
                <a:sym typeface="Encode Sans"/>
              </a:rPr>
              <a:t>Ir al Índice </a:t>
            </a:r>
            <a:endParaRPr b="0" i="0" sz="900" u="none" cap="none" strike="noStrike">
              <a:solidFill>
                <a:srgbClr val="F3F3F3"/>
              </a:solidFill>
              <a:latin typeface="Encode Sans"/>
              <a:ea typeface="Encode Sans"/>
              <a:cs typeface="Encode Sans"/>
              <a:sym typeface="Encode Sans"/>
            </a:endParaRPr>
          </a:p>
        </p:txBody>
      </p:sp>
      <p:sp>
        <p:nvSpPr>
          <p:cNvPr id="416" name="Google Shape;416;p65"/>
          <p:cNvSpPr txBox="1"/>
          <p:nvPr>
            <p:ph idx="1" type="subTitle"/>
          </p:nvPr>
        </p:nvSpPr>
        <p:spPr>
          <a:xfrm>
            <a:off x="2338700" y="81400"/>
            <a:ext cx="6677700" cy="168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r>
              <a:rPr lang="en" sz="700">
                <a:latin typeface="Encode Sans SemiBold"/>
                <a:ea typeface="Encode Sans SemiBold"/>
                <a:cs typeface="Encode Sans SemiBold"/>
                <a:sym typeface="Encode Sans SemiBold"/>
              </a:rPr>
              <a:t>Plan Anual de Marketing DIgital  2023</a:t>
            </a:r>
            <a:endParaRPr sz="700">
              <a:latin typeface="Encode Sans SemiBold"/>
              <a:ea typeface="Encode Sans SemiBold"/>
              <a:cs typeface="Encode Sans SemiBold"/>
              <a:sym typeface="Encode Sans SemiBo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